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1"/>
  </p:notesMasterIdLst>
  <p:handoutMasterIdLst>
    <p:handoutMasterId r:id="rId12"/>
  </p:handoutMasterIdLst>
  <p:sldIdLst>
    <p:sldId id="266" r:id="rId5"/>
    <p:sldId id="267" r:id="rId6"/>
    <p:sldId id="268" r:id="rId7"/>
    <p:sldId id="271" r:id="rId8"/>
    <p:sldId id="272" r:id="rId9"/>
    <p:sldId id="270" r:id="rId1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3DBF9-C312-4F0F-81DC-6588B6934CA3}" v="522" dt="2025-01-15T12:43:19.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418" y="-19"/>
      </p:cViewPr>
      <p:guideLst/>
    </p:cSldViewPr>
  </p:slideViewPr>
  <p:notesTextViewPr>
    <p:cViewPr>
      <p:scale>
        <a:sx n="1" d="1"/>
        <a:sy n="1" d="1"/>
      </p:scale>
      <p:origin x="0" y="0"/>
    </p:cViewPr>
  </p:notesTextViewPr>
  <p:notesViewPr>
    <p:cSldViewPr snapToGrid="0">
      <p:cViewPr varScale="1">
        <p:scale>
          <a:sx n="87" d="100"/>
          <a:sy n="87" d="100"/>
        </p:scale>
        <p:origin x="2988"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ADOT Antoine" userId="f2972222-c982-4106-aa9b-46df6d035209" providerId="ADAL" clId="{22C3DBF9-C312-4F0F-81DC-6588B6934CA3}"/>
    <pc:docChg chg="undo custSel addSld delSld modSld sldOrd">
      <pc:chgData name="VADOT Antoine" userId="f2972222-c982-4106-aa9b-46df6d035209" providerId="ADAL" clId="{22C3DBF9-C312-4F0F-81DC-6588B6934CA3}" dt="2025-01-15T13:07:17.373" v="1690" actId="20577"/>
      <pc:docMkLst>
        <pc:docMk/>
      </pc:docMkLst>
      <pc:sldChg chg="del">
        <pc:chgData name="VADOT Antoine" userId="f2972222-c982-4106-aa9b-46df6d035209" providerId="ADAL" clId="{22C3DBF9-C312-4F0F-81DC-6588B6934CA3}" dt="2025-01-10T09:44:11.326" v="1055" actId="47"/>
        <pc:sldMkLst>
          <pc:docMk/>
          <pc:sldMk cId="1309181169" sldId="258"/>
        </pc:sldMkLst>
      </pc:sldChg>
      <pc:sldChg chg="del">
        <pc:chgData name="VADOT Antoine" userId="f2972222-c982-4106-aa9b-46df6d035209" providerId="ADAL" clId="{22C3DBF9-C312-4F0F-81DC-6588B6934CA3}" dt="2025-01-10T09:44:14.186" v="1060" actId="47"/>
        <pc:sldMkLst>
          <pc:docMk/>
          <pc:sldMk cId="2608624823" sldId="259"/>
        </pc:sldMkLst>
      </pc:sldChg>
      <pc:sldChg chg="modSp del mod ord">
        <pc:chgData name="VADOT Antoine" userId="f2972222-c982-4106-aa9b-46df6d035209" providerId="ADAL" clId="{22C3DBF9-C312-4F0F-81DC-6588B6934CA3}" dt="2025-01-10T09:44:15.122" v="1061" actId="47"/>
        <pc:sldMkLst>
          <pc:docMk/>
          <pc:sldMk cId="1641333556" sldId="260"/>
        </pc:sldMkLst>
      </pc:sldChg>
      <pc:sldChg chg="del">
        <pc:chgData name="VADOT Antoine" userId="f2972222-c982-4106-aa9b-46df6d035209" providerId="ADAL" clId="{22C3DBF9-C312-4F0F-81DC-6588B6934CA3}" dt="2025-01-10T09:44:12.807" v="1058" actId="47"/>
        <pc:sldMkLst>
          <pc:docMk/>
          <pc:sldMk cId="2559052641" sldId="261"/>
        </pc:sldMkLst>
      </pc:sldChg>
      <pc:sldChg chg="del">
        <pc:chgData name="VADOT Antoine" userId="f2972222-c982-4106-aa9b-46df6d035209" providerId="ADAL" clId="{22C3DBF9-C312-4F0F-81DC-6588B6934CA3}" dt="2025-01-10T09:44:11.534" v="1056" actId="47"/>
        <pc:sldMkLst>
          <pc:docMk/>
          <pc:sldMk cId="2252810894" sldId="262"/>
        </pc:sldMkLst>
      </pc:sldChg>
      <pc:sldChg chg="del">
        <pc:chgData name="VADOT Antoine" userId="f2972222-c982-4106-aa9b-46df6d035209" providerId="ADAL" clId="{22C3DBF9-C312-4F0F-81DC-6588B6934CA3}" dt="2025-01-10T09:44:11.760" v="1057" actId="47"/>
        <pc:sldMkLst>
          <pc:docMk/>
          <pc:sldMk cId="4034865948" sldId="263"/>
        </pc:sldMkLst>
      </pc:sldChg>
      <pc:sldChg chg="del">
        <pc:chgData name="VADOT Antoine" userId="f2972222-c982-4106-aa9b-46df6d035209" providerId="ADAL" clId="{22C3DBF9-C312-4F0F-81DC-6588B6934CA3}" dt="2025-01-10T09:44:13.053" v="1059" actId="47"/>
        <pc:sldMkLst>
          <pc:docMk/>
          <pc:sldMk cId="4106252825" sldId="264"/>
        </pc:sldMkLst>
      </pc:sldChg>
      <pc:sldChg chg="del">
        <pc:chgData name="VADOT Antoine" userId="f2972222-c982-4106-aa9b-46df6d035209" providerId="ADAL" clId="{22C3DBF9-C312-4F0F-81DC-6588B6934CA3}" dt="2025-01-10T09:07:18.208" v="27" actId="47"/>
        <pc:sldMkLst>
          <pc:docMk/>
          <pc:sldMk cId="4105173052" sldId="265"/>
        </pc:sldMkLst>
      </pc:sldChg>
      <pc:sldChg chg="addSp delSp modSp mod ord">
        <pc:chgData name="VADOT Antoine" userId="f2972222-c982-4106-aa9b-46df6d035209" providerId="ADAL" clId="{22C3DBF9-C312-4F0F-81DC-6588B6934CA3}" dt="2025-01-10T09:50:47.999" v="1158" actId="1076"/>
        <pc:sldMkLst>
          <pc:docMk/>
          <pc:sldMk cId="422315753" sldId="266"/>
        </pc:sldMkLst>
        <pc:spChg chg="mod">
          <ac:chgData name="VADOT Antoine" userId="f2972222-c982-4106-aa9b-46df6d035209" providerId="ADAL" clId="{22C3DBF9-C312-4F0F-81DC-6588B6934CA3}" dt="2025-01-10T09:50:46.698" v="1157" actId="1076"/>
          <ac:spMkLst>
            <pc:docMk/>
            <pc:sldMk cId="422315753" sldId="266"/>
            <ac:spMk id="2" creationId="{5A394875-BB59-4871-89EC-27992585647B}"/>
          </ac:spMkLst>
        </pc:spChg>
        <pc:spChg chg="mod">
          <ac:chgData name="VADOT Antoine" userId="f2972222-c982-4106-aa9b-46df6d035209" providerId="ADAL" clId="{22C3DBF9-C312-4F0F-81DC-6588B6934CA3}" dt="2025-01-10T09:13:28.390" v="151" actId="14100"/>
          <ac:spMkLst>
            <pc:docMk/>
            <pc:sldMk cId="422315753" sldId="266"/>
            <ac:spMk id="3" creationId="{2B80A89C-E8B3-44BA-9D99-6127F9ADA39D}"/>
          </ac:spMkLst>
        </pc:spChg>
        <pc:spChg chg="add mod">
          <ac:chgData name="VADOT Antoine" userId="f2972222-c982-4106-aa9b-46df6d035209" providerId="ADAL" clId="{22C3DBF9-C312-4F0F-81DC-6588B6934CA3}" dt="2025-01-10T09:46:54.216" v="1117" actId="404"/>
          <ac:spMkLst>
            <pc:docMk/>
            <pc:sldMk cId="422315753" sldId="266"/>
            <ac:spMk id="4" creationId="{0818D7CD-5409-2174-7DC6-0C65F88CFC7C}"/>
          </ac:spMkLst>
        </pc:spChg>
        <pc:picChg chg="add mod modCrop">
          <ac:chgData name="VADOT Antoine" userId="f2972222-c982-4106-aa9b-46df6d035209" providerId="ADAL" clId="{22C3DBF9-C312-4F0F-81DC-6588B6934CA3}" dt="2025-01-10T09:50:47.999" v="1158" actId="1076"/>
          <ac:picMkLst>
            <pc:docMk/>
            <pc:sldMk cId="422315753" sldId="266"/>
            <ac:picMk id="6" creationId="{5D2CC26D-B593-03A3-C394-20038499C01E}"/>
          </ac:picMkLst>
        </pc:picChg>
      </pc:sldChg>
      <pc:sldChg chg="addSp modSp add mod">
        <pc:chgData name="VADOT Antoine" userId="f2972222-c982-4106-aa9b-46df6d035209" providerId="ADAL" clId="{22C3DBF9-C312-4F0F-81DC-6588B6934CA3}" dt="2025-01-15T13:07:17.373" v="1690" actId="20577"/>
        <pc:sldMkLst>
          <pc:docMk/>
          <pc:sldMk cId="3139565075" sldId="267"/>
        </pc:sldMkLst>
        <pc:spChg chg="mod">
          <ac:chgData name="VADOT Antoine" userId="f2972222-c982-4106-aa9b-46df6d035209" providerId="ADAL" clId="{22C3DBF9-C312-4F0F-81DC-6588B6934CA3}" dt="2025-01-15T13:07:17.373" v="1690" actId="20577"/>
          <ac:spMkLst>
            <pc:docMk/>
            <pc:sldMk cId="3139565075" sldId="267"/>
            <ac:spMk id="2" creationId="{FFE46725-41FB-440E-748E-5F4259CEBDA7}"/>
          </ac:spMkLst>
        </pc:spChg>
        <pc:spChg chg="mod">
          <ac:chgData name="VADOT Antoine" userId="f2972222-c982-4106-aa9b-46df6d035209" providerId="ADAL" clId="{22C3DBF9-C312-4F0F-81DC-6588B6934CA3}" dt="2025-01-10T09:19:11.346" v="399" actId="20577"/>
          <ac:spMkLst>
            <pc:docMk/>
            <pc:sldMk cId="3139565075" sldId="267"/>
            <ac:spMk id="3" creationId="{1942319F-58FB-E83C-2F0F-3A25DD34057A}"/>
          </ac:spMkLst>
        </pc:spChg>
        <pc:spChg chg="add mod">
          <ac:chgData name="VADOT Antoine" userId="f2972222-c982-4106-aa9b-46df6d035209" providerId="ADAL" clId="{22C3DBF9-C312-4F0F-81DC-6588B6934CA3}" dt="2025-01-15T12:51:27.937" v="1688" actId="2711"/>
          <ac:spMkLst>
            <pc:docMk/>
            <pc:sldMk cId="3139565075" sldId="267"/>
            <ac:spMk id="4" creationId="{0A24EDEC-E05B-5FFE-AB41-6A71E5D8EE00}"/>
          </ac:spMkLst>
        </pc:spChg>
      </pc:sldChg>
      <pc:sldChg chg="addSp delSp modSp add mod modClrScheme chgLayout">
        <pc:chgData name="VADOT Antoine" userId="f2972222-c982-4106-aa9b-46df6d035209" providerId="ADAL" clId="{22C3DBF9-C312-4F0F-81DC-6588B6934CA3}" dt="2025-01-10T09:47:07.962" v="1123" actId="404"/>
        <pc:sldMkLst>
          <pc:docMk/>
          <pc:sldMk cId="37310483" sldId="268"/>
        </pc:sldMkLst>
        <pc:spChg chg="mod ord">
          <ac:chgData name="VADOT Antoine" userId="f2972222-c982-4106-aa9b-46df6d035209" providerId="ADAL" clId="{22C3DBF9-C312-4F0F-81DC-6588B6934CA3}" dt="2025-01-10T09:43:25.507" v="1035" actId="26606"/>
          <ac:spMkLst>
            <pc:docMk/>
            <pc:sldMk cId="37310483" sldId="268"/>
            <ac:spMk id="3" creationId="{3E5B3357-53D2-942D-00BE-D68DA11D1D0B}"/>
          </ac:spMkLst>
        </pc:spChg>
        <pc:spChg chg="add del mod">
          <ac:chgData name="VADOT Antoine" userId="f2972222-c982-4106-aa9b-46df6d035209" providerId="ADAL" clId="{22C3DBF9-C312-4F0F-81DC-6588B6934CA3}" dt="2025-01-10T09:43:25.507" v="1035" actId="26606"/>
          <ac:spMkLst>
            <pc:docMk/>
            <pc:sldMk cId="37310483" sldId="268"/>
            <ac:spMk id="4" creationId="{01EAE53F-DF6B-8789-932E-1842E719585D}"/>
          </ac:spMkLst>
        </pc:spChg>
        <pc:spChg chg="add mod">
          <ac:chgData name="VADOT Antoine" userId="f2972222-c982-4106-aa9b-46df6d035209" providerId="ADAL" clId="{22C3DBF9-C312-4F0F-81DC-6588B6934CA3}" dt="2025-01-10T09:47:07.962" v="1123" actId="404"/>
          <ac:spMkLst>
            <pc:docMk/>
            <pc:sldMk cId="37310483" sldId="268"/>
            <ac:spMk id="6" creationId="{582D716A-1912-60D5-7BF7-FD9B8972C333}"/>
          </ac:spMkLst>
        </pc:spChg>
        <pc:picChg chg="add mod modCrop">
          <ac:chgData name="VADOT Antoine" userId="f2972222-c982-4106-aa9b-46df6d035209" providerId="ADAL" clId="{22C3DBF9-C312-4F0F-81DC-6588B6934CA3}" dt="2025-01-10T09:43:25.507" v="1035" actId="26606"/>
          <ac:picMkLst>
            <pc:docMk/>
            <pc:sldMk cId="37310483" sldId="268"/>
            <ac:picMk id="5" creationId="{8E9BC0C5-4E7D-622A-9764-54CCFE2BAA71}"/>
          </ac:picMkLst>
        </pc:picChg>
      </pc:sldChg>
      <pc:sldChg chg="addSp delSp modSp add del mod">
        <pc:chgData name="VADOT Antoine" userId="f2972222-c982-4106-aa9b-46df6d035209" providerId="ADAL" clId="{22C3DBF9-C312-4F0F-81DC-6588B6934CA3}" dt="2025-01-10T09:35:49.631" v="942" actId="47"/>
        <pc:sldMkLst>
          <pc:docMk/>
          <pc:sldMk cId="832567337" sldId="269"/>
        </pc:sldMkLst>
      </pc:sldChg>
      <pc:sldChg chg="addSp delSp modSp add del mod modClrScheme chgLayout">
        <pc:chgData name="VADOT Antoine" userId="f2972222-c982-4106-aa9b-46df6d035209" providerId="ADAL" clId="{22C3DBF9-C312-4F0F-81DC-6588B6934CA3}" dt="2025-01-10T10:16:37.248" v="1676" actId="47"/>
        <pc:sldMkLst>
          <pc:docMk/>
          <pc:sldMk cId="2308174831" sldId="269"/>
        </pc:sldMkLst>
      </pc:sldChg>
      <pc:sldChg chg="addSp delSp modSp add mod ord modAnim">
        <pc:chgData name="VADOT Antoine" userId="f2972222-c982-4106-aa9b-46df6d035209" providerId="ADAL" clId="{22C3DBF9-C312-4F0F-81DC-6588B6934CA3}" dt="2025-01-15T12:43:38.059" v="1685" actId="1076"/>
        <pc:sldMkLst>
          <pc:docMk/>
          <pc:sldMk cId="2077826187" sldId="270"/>
        </pc:sldMkLst>
        <pc:spChg chg="del mod">
          <ac:chgData name="VADOT Antoine" userId="f2972222-c982-4106-aa9b-46df6d035209" providerId="ADAL" clId="{22C3DBF9-C312-4F0F-81DC-6588B6934CA3}" dt="2025-01-15T12:38:58.898" v="1680" actId="478"/>
          <ac:spMkLst>
            <pc:docMk/>
            <pc:sldMk cId="2077826187" sldId="270"/>
            <ac:spMk id="3" creationId="{CD938491-AF04-EBF1-AB56-9C9016E3AF09}"/>
          </ac:spMkLst>
        </pc:spChg>
        <pc:spChg chg="add del mod">
          <ac:chgData name="VADOT Antoine" userId="f2972222-c982-4106-aa9b-46df6d035209" providerId="ADAL" clId="{22C3DBF9-C312-4F0F-81DC-6588B6934CA3}" dt="2025-01-15T12:39:01.993" v="1681" actId="478"/>
          <ac:spMkLst>
            <pc:docMk/>
            <pc:sldMk cId="2077826187" sldId="270"/>
            <ac:spMk id="4" creationId="{6574660D-4B8E-531F-A025-629E82EDD2FA}"/>
          </ac:spMkLst>
        </pc:spChg>
        <pc:spChg chg="add mod">
          <ac:chgData name="VADOT Antoine" userId="f2972222-c982-4106-aa9b-46df6d035209" providerId="ADAL" clId="{22C3DBF9-C312-4F0F-81DC-6588B6934CA3}" dt="2025-01-10T09:47:17.110" v="1129" actId="404"/>
          <ac:spMkLst>
            <pc:docMk/>
            <pc:sldMk cId="2077826187" sldId="270"/>
            <ac:spMk id="6" creationId="{D272E269-E5A8-2A5F-ACB2-C6B74B8FDE29}"/>
          </ac:spMkLst>
        </pc:spChg>
        <pc:picChg chg="add mod">
          <ac:chgData name="VADOT Antoine" userId="f2972222-c982-4106-aa9b-46df6d035209" providerId="ADAL" clId="{22C3DBF9-C312-4F0F-81DC-6588B6934CA3}" dt="2025-01-15T12:43:38.059" v="1685" actId="1076"/>
          <ac:picMkLst>
            <pc:docMk/>
            <pc:sldMk cId="2077826187" sldId="270"/>
            <ac:picMk id="5" creationId="{FF4E908C-09EA-BA1E-5DC8-A6D0292E2405}"/>
          </ac:picMkLst>
        </pc:picChg>
      </pc:sldChg>
      <pc:sldChg chg="addSp delSp modSp add mod">
        <pc:chgData name="VADOT Antoine" userId="f2972222-c982-4106-aa9b-46df6d035209" providerId="ADAL" clId="{22C3DBF9-C312-4F0F-81DC-6588B6934CA3}" dt="2025-01-10T10:14:29.473" v="1675" actId="14100"/>
        <pc:sldMkLst>
          <pc:docMk/>
          <pc:sldMk cId="1257890490" sldId="271"/>
        </pc:sldMkLst>
        <pc:picChg chg="add mod modCrop">
          <ac:chgData name="VADOT Antoine" userId="f2972222-c982-4106-aa9b-46df6d035209" providerId="ADAL" clId="{22C3DBF9-C312-4F0F-81DC-6588B6934CA3}" dt="2025-01-10T10:14:29.473" v="1675" actId="14100"/>
          <ac:picMkLst>
            <pc:docMk/>
            <pc:sldMk cId="1257890490" sldId="271"/>
            <ac:picMk id="8" creationId="{8A336349-E17F-D964-E6B6-664CDC4620E0}"/>
          </ac:picMkLst>
        </pc:picChg>
      </pc:sldChg>
      <pc:sldChg chg="add ord">
        <pc:chgData name="VADOT Antoine" userId="f2972222-c982-4106-aa9b-46df6d035209" providerId="ADAL" clId="{22C3DBF9-C312-4F0F-81DC-6588B6934CA3}" dt="2025-01-15T12:43:34.495" v="1684"/>
        <pc:sldMkLst>
          <pc:docMk/>
          <pc:sldMk cId="1115371331" sldId="27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72020591-8B51-49B0-A31E-97BDBD4FB2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2C14F4FF-BB01-42BB-A855-C7680EDBE8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0D6FF7-4B88-4A6B-86A0-15B02D01C3E3}" type="datetimeFigureOut">
              <a:rPr lang="fr-FR" smtClean="0"/>
              <a:t>15/01/2025</a:t>
            </a:fld>
            <a:endParaRPr lang="fr-FR"/>
          </a:p>
        </p:txBody>
      </p:sp>
      <p:sp>
        <p:nvSpPr>
          <p:cNvPr id="4" name="Espace réservé du pied de page 3">
            <a:extLst>
              <a:ext uri="{FF2B5EF4-FFF2-40B4-BE49-F238E27FC236}">
                <a16:creationId xmlns:a16="http://schemas.microsoft.com/office/drawing/2014/main" id="{C300A362-F6A6-4201-8CB8-B3EA47346DF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E7D5FE0B-39EB-4D63-9399-FBECFF27807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4B21766-B8C1-4BB4-B62C-36F2618B41D0}" type="slidenum">
              <a:rPr lang="fr-FR" smtClean="0"/>
              <a:t>‹N°›</a:t>
            </a:fld>
            <a:endParaRPr lang="fr-FR"/>
          </a:p>
        </p:txBody>
      </p:sp>
    </p:spTree>
    <p:extLst>
      <p:ext uri="{BB962C8B-B14F-4D97-AF65-F5344CB8AC3E}">
        <p14:creationId xmlns:p14="http://schemas.microsoft.com/office/powerpoint/2010/main" val="36793865"/>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1E7B6E-F3B6-4CA6-B986-C6D793F63639}" type="datetimeFigureOut">
              <a:rPr lang="en-GB" smtClean="0"/>
              <a:t>15/01/2025</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1FDF5F-BF52-48C8-BAE7-E865E9A4EC0E}" type="slidenum">
              <a:rPr lang="en-GB" smtClean="0"/>
              <a:t>‹N°›</a:t>
            </a:fld>
            <a:endParaRPr lang="en-GB"/>
          </a:p>
        </p:txBody>
      </p:sp>
    </p:spTree>
    <p:extLst>
      <p:ext uri="{BB962C8B-B14F-4D97-AF65-F5344CB8AC3E}">
        <p14:creationId xmlns:p14="http://schemas.microsoft.com/office/powerpoint/2010/main" val="1491616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introduction">
    <p:bg>
      <p:bgPr>
        <a:solidFill>
          <a:schemeClr val="tx1"/>
        </a:solidFill>
        <a:effectLst/>
      </p:bgPr>
    </p:bg>
    <p:spTree>
      <p:nvGrpSpPr>
        <p:cNvPr id="1" name=""/>
        <p:cNvGrpSpPr/>
        <p:nvPr/>
      </p:nvGrpSpPr>
      <p:grpSpPr>
        <a:xfrm>
          <a:off x="0" y="0"/>
          <a:ext cx="0" cy="0"/>
          <a:chOff x="0" y="0"/>
          <a:chExt cx="0" cy="0"/>
        </a:xfrm>
      </p:grpSpPr>
      <p:sp>
        <p:nvSpPr>
          <p:cNvPr id="2" name="ZoneTexte 1">
            <a:extLst>
              <a:ext uri="{FF2B5EF4-FFF2-40B4-BE49-F238E27FC236}">
                <a16:creationId xmlns:a16="http://schemas.microsoft.com/office/drawing/2014/main" id="{DE93B6DA-5ECB-4938-8F78-A417C1493B53}"/>
              </a:ext>
            </a:extLst>
          </p:cNvPr>
          <p:cNvSpPr txBox="1"/>
          <p:nvPr userDrawn="1"/>
        </p:nvSpPr>
        <p:spPr>
          <a:xfrm>
            <a:off x="2820909" y="5002028"/>
            <a:ext cx="6548439" cy="461665"/>
          </a:xfrm>
          <a:prstGeom prst="rect">
            <a:avLst/>
          </a:prstGeom>
          <a:noFill/>
        </p:spPr>
        <p:txBody>
          <a:bodyPr wrap="square" rtlCol="0">
            <a:spAutoFit/>
          </a:bodyPr>
          <a:lstStyle/>
          <a:p>
            <a:r>
              <a:rPr lang="fr-FR" sz="2400" b="1" dirty="0">
                <a:solidFill>
                  <a:schemeClr val="bg1"/>
                </a:solidFill>
                <a:latin typeface="CA Slalom Extended" panose="00000505000000000000" pitchFamily="50" charset="0"/>
              </a:rPr>
              <a:t>Changez le monde : devenez ingénieurs</a:t>
            </a:r>
          </a:p>
        </p:txBody>
      </p:sp>
      <p:pic>
        <p:nvPicPr>
          <p:cNvPr id="8" name="Image 7">
            <a:extLst>
              <a:ext uri="{FF2B5EF4-FFF2-40B4-BE49-F238E27FC236}">
                <a16:creationId xmlns:a16="http://schemas.microsoft.com/office/drawing/2014/main" id="{E986FB96-7EA5-4F26-A48E-C7E8D5957A8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46208" y="688984"/>
            <a:ext cx="7499583" cy="4362147"/>
          </a:xfrm>
          <a:prstGeom prst="rect">
            <a:avLst/>
          </a:prstGeom>
        </p:spPr>
      </p:pic>
      <p:pic>
        <p:nvPicPr>
          <p:cNvPr id="10" name="Image 9">
            <a:extLst>
              <a:ext uri="{FF2B5EF4-FFF2-40B4-BE49-F238E27FC236}">
                <a16:creationId xmlns:a16="http://schemas.microsoft.com/office/drawing/2014/main" id="{E8FD7204-AD33-4947-ABF3-E7BDD0A6AA4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97585" b="53047"/>
          <a:stretch/>
        </p:blipFill>
        <p:spPr>
          <a:xfrm>
            <a:off x="2673259" y="4996564"/>
            <a:ext cx="155663" cy="254294"/>
          </a:xfrm>
          <a:prstGeom prst="rect">
            <a:avLst/>
          </a:prstGeom>
        </p:spPr>
      </p:pic>
      <p:pic>
        <p:nvPicPr>
          <p:cNvPr id="4" name="Image 3">
            <a:extLst>
              <a:ext uri="{FF2B5EF4-FFF2-40B4-BE49-F238E27FC236}">
                <a16:creationId xmlns:a16="http://schemas.microsoft.com/office/drawing/2014/main" id="{DF12F9FC-B085-4CD7-B276-C74C6897043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6081" t="26905"/>
          <a:stretch/>
        </p:blipFill>
        <p:spPr>
          <a:xfrm>
            <a:off x="9293148" y="5114186"/>
            <a:ext cx="263676" cy="413265"/>
          </a:xfrm>
          <a:prstGeom prst="rect">
            <a:avLst/>
          </a:prstGeom>
        </p:spPr>
      </p:pic>
    </p:spTree>
    <p:extLst>
      <p:ext uri="{BB962C8B-B14F-4D97-AF65-F5344CB8AC3E}">
        <p14:creationId xmlns:p14="http://schemas.microsoft.com/office/powerpoint/2010/main" val="922736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3A029EDD-5746-4715-B9C8-AB79AA5737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92888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re et contenu">
    <p:bg>
      <p:bgPr>
        <a:solidFill>
          <a:schemeClr val="tx1"/>
        </a:solidFill>
        <a:effectLst/>
      </p:bgPr>
    </p:bg>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838200" y="3581400"/>
            <a:ext cx="10515600" cy="2202712"/>
          </a:xfrm>
          <a:prstGeom prst="rect">
            <a:avLst/>
          </a:prstGeom>
        </p:spPr>
        <p:txBody>
          <a:bodyPr/>
          <a:lstStyle>
            <a:lvl1pPr>
              <a:defRPr>
                <a:solidFill>
                  <a:schemeClr val="bg1"/>
                </a:solidFill>
              </a:defRPr>
            </a:lvl1pPr>
            <a:lvl2pPr>
              <a:defRPr>
                <a:solidFill>
                  <a:schemeClr val="bg1"/>
                </a:solidFill>
                <a:latin typeface="Roboto" panose="02000000000000000000" pitchFamily="2" charset="0"/>
                <a:ea typeface="Roboto" panose="02000000000000000000" pitchFamily="2" charset="0"/>
              </a:defRPr>
            </a:lvl2pPr>
            <a:lvl3pPr>
              <a:defRPr>
                <a:solidFill>
                  <a:schemeClr val="bg1"/>
                </a:solidFill>
                <a:latin typeface="Roboto" panose="02000000000000000000" pitchFamily="2" charset="0"/>
                <a:ea typeface="Roboto" panose="02000000000000000000" pitchFamily="2" charset="0"/>
              </a:defRPr>
            </a:lvl3pPr>
            <a:lvl4pPr>
              <a:defRPr>
                <a:solidFill>
                  <a:schemeClr val="bg1"/>
                </a:solidFill>
                <a:latin typeface="Roboto" panose="02000000000000000000" pitchFamily="2" charset="0"/>
                <a:ea typeface="Roboto" panose="02000000000000000000" pitchFamily="2" charset="0"/>
              </a:defRPr>
            </a:lvl4pPr>
            <a:lvl5pPr>
              <a:defRPr>
                <a:solidFill>
                  <a:schemeClr val="bg1"/>
                </a:solidFill>
                <a:latin typeface="Roboto" panose="02000000000000000000" pitchFamily="2" charset="0"/>
                <a:ea typeface="Roboto" panose="02000000000000000000" pitchFamily="2" charset="0"/>
              </a:defRPr>
            </a:lvl5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226828" y="202019"/>
            <a:ext cx="11738344" cy="644332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306ECD69-2236-4CCD-A743-266FA2565B21}"/>
              </a:ext>
            </a:extLst>
          </p:cNvPr>
          <p:cNvSpPr/>
          <p:nvPr userDrawn="1"/>
        </p:nvSpPr>
        <p:spPr>
          <a:xfrm>
            <a:off x="1266332" y="93845"/>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Titre 1">
            <a:extLst>
              <a:ext uri="{FF2B5EF4-FFF2-40B4-BE49-F238E27FC236}">
                <a16:creationId xmlns:a16="http://schemas.microsoft.com/office/drawing/2014/main" id="{5C628E14-89A3-45E1-AD2B-BAF6D95F21CE}"/>
              </a:ext>
            </a:extLst>
          </p:cNvPr>
          <p:cNvSpPr>
            <a:spLocks noGrp="1"/>
          </p:cNvSpPr>
          <p:nvPr>
            <p:ph type="title"/>
          </p:nvPr>
        </p:nvSpPr>
        <p:spPr>
          <a:xfrm>
            <a:off x="838200" y="2057382"/>
            <a:ext cx="10515600" cy="1325563"/>
          </a:xfrm>
          <a:prstGeom prst="rect">
            <a:avLst/>
          </a:prstGeom>
        </p:spPr>
        <p:txBody>
          <a:bodyPr/>
          <a:lstStyle>
            <a:lvl1pPr>
              <a:defRPr b="1">
                <a:solidFill>
                  <a:schemeClr val="tx2"/>
                </a:solidFill>
                <a:latin typeface="CA Slalom Extended" panose="00000505000000000000" pitchFamily="50" charset="0"/>
                <a:ea typeface="Roboto" panose="02000000000000000000" pitchFamily="2" charset="0"/>
              </a:defRPr>
            </a:lvl1pPr>
          </a:lstStyle>
          <a:p>
            <a:r>
              <a:rPr lang="fr-FR" dirty="0"/>
              <a:t>Modifiez le style du titre</a:t>
            </a:r>
          </a:p>
        </p:txBody>
      </p:sp>
      <p:sp>
        <p:nvSpPr>
          <p:cNvPr id="9" name="Rectangle 8">
            <a:extLst>
              <a:ext uri="{FF2B5EF4-FFF2-40B4-BE49-F238E27FC236}">
                <a16:creationId xmlns:a16="http://schemas.microsoft.com/office/drawing/2014/main" id="{9F5E7510-DF49-4706-9187-031FAC9DD61F}"/>
              </a:ext>
            </a:extLst>
          </p:cNvPr>
          <p:cNvSpPr/>
          <p:nvPr userDrawn="1"/>
        </p:nvSpPr>
        <p:spPr>
          <a:xfrm>
            <a:off x="226828" y="140872"/>
            <a:ext cx="2392547" cy="93301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716DDC4C-0BF4-44D0-9B6D-6CD9BD8171A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930"/>
          <a:stretch/>
        </p:blipFill>
        <p:spPr>
          <a:xfrm>
            <a:off x="-8399" y="-1330657"/>
            <a:ext cx="3341894" cy="3445207"/>
          </a:xfrm>
          <a:prstGeom prst="rect">
            <a:avLst/>
          </a:prstGeom>
        </p:spPr>
      </p:pic>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9667" y="5784112"/>
            <a:ext cx="2172454" cy="1263612"/>
          </a:xfrm>
          <a:prstGeom prst="rect">
            <a:avLst/>
          </a:prstGeom>
        </p:spPr>
      </p:pic>
    </p:spTree>
    <p:extLst>
      <p:ext uri="{BB962C8B-B14F-4D97-AF65-F5344CB8AC3E}">
        <p14:creationId xmlns:p14="http://schemas.microsoft.com/office/powerpoint/2010/main" val="1393298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D99CF08-C47E-4513-A783-3CD5A5605C17}"/>
              </a:ext>
            </a:extLst>
          </p:cNvPr>
          <p:cNvSpPr/>
          <p:nvPr userDrawn="1"/>
        </p:nvSpPr>
        <p:spPr>
          <a:xfrm>
            <a:off x="226828" y="202019"/>
            <a:ext cx="11738344" cy="644332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a:extLst>
              <a:ext uri="{FF2B5EF4-FFF2-40B4-BE49-F238E27FC236}">
                <a16:creationId xmlns:a16="http://schemas.microsoft.com/office/drawing/2014/main" id="{82D214BD-A67E-402F-AA8B-F46602638261}"/>
              </a:ext>
            </a:extLst>
          </p:cNvPr>
          <p:cNvSpPr>
            <a:spLocks noGrp="1"/>
          </p:cNvSpPr>
          <p:nvPr>
            <p:ph type="title"/>
          </p:nvPr>
        </p:nvSpPr>
        <p:spPr>
          <a:xfrm>
            <a:off x="838200" y="365125"/>
            <a:ext cx="10515600" cy="1325563"/>
          </a:xfrm>
          <a:prstGeom prst="rect">
            <a:avLst/>
          </a:prstGeom>
        </p:spPr>
        <p:txBody>
          <a:bodyPr/>
          <a:lstStyle>
            <a:lvl1pPr>
              <a:defRPr b="1">
                <a:solidFill>
                  <a:schemeClr val="tx2"/>
                </a:solidFill>
                <a:latin typeface="CA Slalom Extended" panose="00000505000000000000" pitchFamily="50" charset="0"/>
              </a:defRPr>
            </a:lvl1pPr>
          </a:lstStyle>
          <a:p>
            <a:r>
              <a:rPr lang="fr-FR" dirty="0"/>
              <a:t>Modifiez le style du titre</a:t>
            </a:r>
          </a:p>
        </p:txBody>
      </p:sp>
      <p:sp>
        <p:nvSpPr>
          <p:cNvPr id="3" name="Espace réservé de la date 2">
            <a:extLst>
              <a:ext uri="{FF2B5EF4-FFF2-40B4-BE49-F238E27FC236}">
                <a16:creationId xmlns:a16="http://schemas.microsoft.com/office/drawing/2014/main" id="{34A0A082-24C4-44B8-801C-FBC2FA4CF71B}"/>
              </a:ext>
            </a:extLst>
          </p:cNvPr>
          <p:cNvSpPr>
            <a:spLocks noGrp="1"/>
          </p:cNvSpPr>
          <p:nvPr>
            <p:ph type="dt" sz="half" idx="10"/>
          </p:nvPr>
        </p:nvSpPr>
        <p:spPr>
          <a:xfrm>
            <a:off x="838200" y="6182154"/>
            <a:ext cx="2743200" cy="365125"/>
          </a:xfrm>
          <a:prstGeom prst="rect">
            <a:avLst/>
          </a:prstGeom>
        </p:spPr>
        <p:txBody>
          <a:bodyPr/>
          <a:lstStyle>
            <a:lvl1pPr>
              <a:defRPr>
                <a:solidFill>
                  <a:schemeClr val="bg1"/>
                </a:solidFill>
                <a:latin typeface="Roboto" panose="02000000000000000000" pitchFamily="2" charset="0"/>
                <a:ea typeface="Roboto" panose="02000000000000000000" pitchFamily="2" charset="0"/>
              </a:defRPr>
            </a:lvl1pPr>
          </a:lstStyle>
          <a:p>
            <a:endParaRPr lang="fr-FR" dirty="0"/>
          </a:p>
        </p:txBody>
      </p:sp>
      <p:sp>
        <p:nvSpPr>
          <p:cNvPr id="4" name="Espace réservé du pied de page 3">
            <a:extLst>
              <a:ext uri="{FF2B5EF4-FFF2-40B4-BE49-F238E27FC236}">
                <a16:creationId xmlns:a16="http://schemas.microsoft.com/office/drawing/2014/main" id="{E9CAC3ED-CA2D-45AA-882E-7F59ECFF7D4E}"/>
              </a:ext>
            </a:extLst>
          </p:cNvPr>
          <p:cNvSpPr>
            <a:spLocks noGrp="1"/>
          </p:cNvSpPr>
          <p:nvPr>
            <p:ph type="ftr" sz="quarter" idx="11"/>
          </p:nvPr>
        </p:nvSpPr>
        <p:spPr>
          <a:xfrm>
            <a:off x="4038600" y="6182154"/>
            <a:ext cx="4114800" cy="365125"/>
          </a:xfrm>
          <a:prstGeom prst="rect">
            <a:avLst/>
          </a:prstGeom>
        </p:spPr>
        <p:txBody>
          <a:bodyPr/>
          <a:lstStyle>
            <a:lvl1pPr algn="ctr">
              <a:defRPr>
                <a:solidFill>
                  <a:schemeClr val="bg1"/>
                </a:solidFill>
                <a:latin typeface="Roboto" panose="02000000000000000000" pitchFamily="2" charset="0"/>
                <a:ea typeface="Roboto" panose="02000000000000000000" pitchFamily="2" charset="0"/>
              </a:defRPr>
            </a:lvl1pPr>
          </a:lstStyle>
          <a:p>
            <a:endParaRPr lang="fr-FR" dirty="0"/>
          </a:p>
        </p:txBody>
      </p:sp>
      <p:sp>
        <p:nvSpPr>
          <p:cNvPr id="5" name="Espace réservé du numéro de diapositive 4">
            <a:extLst>
              <a:ext uri="{FF2B5EF4-FFF2-40B4-BE49-F238E27FC236}">
                <a16:creationId xmlns:a16="http://schemas.microsoft.com/office/drawing/2014/main" id="{ACF78376-5D58-47EB-A3BB-6F677662C37E}"/>
              </a:ext>
            </a:extLst>
          </p:cNvPr>
          <p:cNvSpPr>
            <a:spLocks noGrp="1"/>
          </p:cNvSpPr>
          <p:nvPr>
            <p:ph type="sldNum" sz="quarter" idx="12"/>
          </p:nvPr>
        </p:nvSpPr>
        <p:spPr>
          <a:xfrm>
            <a:off x="8610600" y="6182154"/>
            <a:ext cx="2743200" cy="365125"/>
          </a:xfrm>
          <a:prstGeom prst="rect">
            <a:avLst/>
          </a:prstGeom>
        </p:spPr>
        <p:txBody>
          <a:bodyPr/>
          <a:lstStyle>
            <a:lvl1pPr>
              <a:defRPr>
                <a:solidFill>
                  <a:schemeClr val="bg1"/>
                </a:solidFill>
                <a:latin typeface="Roboto" panose="02000000000000000000" pitchFamily="2" charset="0"/>
                <a:ea typeface="Roboto" panose="02000000000000000000" pitchFamily="2" charset="0"/>
              </a:defRPr>
            </a:lvl1pPr>
          </a:lstStyle>
          <a:p>
            <a:fld id="{2EB767CE-127D-49FC-A411-489AFA59DDAC}" type="slidenum">
              <a:rPr lang="fr-FR" smtClean="0"/>
              <a:pPr/>
              <a:t>‹N°›</a:t>
            </a:fld>
            <a:endParaRPr lang="fr-FR" dirty="0"/>
          </a:p>
        </p:txBody>
      </p:sp>
      <p:sp>
        <p:nvSpPr>
          <p:cNvPr id="8" name="Rectangle 7">
            <a:extLst>
              <a:ext uri="{FF2B5EF4-FFF2-40B4-BE49-F238E27FC236}">
                <a16:creationId xmlns:a16="http://schemas.microsoft.com/office/drawing/2014/main" id="{E5610292-51E3-4AB8-8F13-54D24C535D2B}"/>
              </a:ext>
            </a:extLst>
          </p:cNvPr>
          <p:cNvSpPr/>
          <p:nvPr userDrawn="1"/>
        </p:nvSpPr>
        <p:spPr>
          <a:xfrm>
            <a:off x="10462436" y="6081823"/>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7" name="Image 6">
            <a:extLst>
              <a:ext uri="{FF2B5EF4-FFF2-40B4-BE49-F238E27FC236}">
                <a16:creationId xmlns:a16="http://schemas.microsoft.com/office/drawing/2014/main" id="{5048CC29-B49D-42C1-907A-0B365E475E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89667" y="5784112"/>
            <a:ext cx="2172454" cy="1263612"/>
          </a:xfrm>
          <a:prstGeom prst="rect">
            <a:avLst/>
          </a:prstGeom>
        </p:spPr>
      </p:pic>
    </p:spTree>
    <p:extLst>
      <p:ext uri="{BB962C8B-B14F-4D97-AF65-F5344CB8AC3E}">
        <p14:creationId xmlns:p14="http://schemas.microsoft.com/office/powerpoint/2010/main" val="4195945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re et contenu">
    <p:bg>
      <p:bgPr>
        <a:solidFill>
          <a:schemeClr val="accent2"/>
        </a:solidFill>
        <a:effectLst/>
      </p:bgPr>
    </p:bg>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838200" y="1825625"/>
            <a:ext cx="10515600" cy="3958487"/>
          </a:xfrm>
          <a:prstGeom prst="rect">
            <a:avLst/>
          </a:prstGeo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226828" y="202019"/>
            <a:ext cx="11738344" cy="644332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3"/>
              </a:solidFill>
            </a:endParaRP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184283" y="5780455"/>
            <a:ext cx="2172454" cy="1263611"/>
          </a:xfrm>
          <a:prstGeom prst="rect">
            <a:avLst/>
          </a:prstGeom>
        </p:spPr>
      </p:pic>
      <p:sp>
        <p:nvSpPr>
          <p:cNvPr id="2" name="Rectangle 1">
            <a:extLst>
              <a:ext uri="{FF2B5EF4-FFF2-40B4-BE49-F238E27FC236}">
                <a16:creationId xmlns:a16="http://schemas.microsoft.com/office/drawing/2014/main" id="{18BCB706-371C-4F0E-A2B5-92CE3C31C0D9}"/>
              </a:ext>
            </a:extLst>
          </p:cNvPr>
          <p:cNvSpPr/>
          <p:nvPr userDrawn="1"/>
        </p:nvSpPr>
        <p:spPr>
          <a:xfrm>
            <a:off x="226828" y="204851"/>
            <a:ext cx="8249907" cy="859512"/>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Titre 1">
            <a:extLst>
              <a:ext uri="{FF2B5EF4-FFF2-40B4-BE49-F238E27FC236}">
                <a16:creationId xmlns:a16="http://schemas.microsoft.com/office/drawing/2014/main" id="{33BB52F1-FAA9-4A8F-82F1-83BFBE741966}"/>
              </a:ext>
            </a:extLst>
          </p:cNvPr>
          <p:cNvSpPr>
            <a:spLocks noGrp="1"/>
          </p:cNvSpPr>
          <p:nvPr>
            <p:ph type="title"/>
          </p:nvPr>
        </p:nvSpPr>
        <p:spPr>
          <a:xfrm>
            <a:off x="452120" y="351041"/>
            <a:ext cx="7838440" cy="722847"/>
          </a:xfrm>
          <a:prstGeom prst="rect">
            <a:avLst/>
          </a:prstGeom>
        </p:spPr>
        <p:txBody>
          <a:bodyPr/>
          <a:lstStyle>
            <a:lvl1pPr>
              <a:defRPr b="1">
                <a:solidFill>
                  <a:schemeClr val="bg1"/>
                </a:solidFill>
                <a:latin typeface="CA Slalom Extended" panose="00000505000000000000" pitchFamily="50" charset="0"/>
                <a:ea typeface="Roboto" panose="02000000000000000000" pitchFamily="2" charset="0"/>
              </a:defRPr>
            </a:lvl1pPr>
          </a:lstStyle>
          <a:p>
            <a:r>
              <a:rPr lang="fr-FR" dirty="0"/>
              <a:t>Modifiez le style du titre</a:t>
            </a:r>
          </a:p>
        </p:txBody>
      </p:sp>
    </p:spTree>
    <p:extLst>
      <p:ext uri="{BB962C8B-B14F-4D97-AF65-F5344CB8AC3E}">
        <p14:creationId xmlns:p14="http://schemas.microsoft.com/office/powerpoint/2010/main" val="2956054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re et contenu">
    <p:bg>
      <p:bgPr>
        <a:solidFill>
          <a:schemeClr val="accent2"/>
        </a:solidFill>
        <a:effectLst/>
      </p:bgPr>
    </p:bg>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838200" y="1825625"/>
            <a:ext cx="10515600" cy="3958487"/>
          </a:xfrm>
          <a:prstGeom prst="rect">
            <a:avLst/>
          </a:prstGeo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226828" y="202019"/>
            <a:ext cx="11738344" cy="6443329"/>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F0000"/>
              </a:solidFill>
            </a:endParaRP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184283" y="5780455"/>
            <a:ext cx="2172454" cy="1263611"/>
          </a:xfrm>
          <a:prstGeom prst="rect">
            <a:avLst/>
          </a:prstGeom>
        </p:spPr>
      </p:pic>
      <p:sp>
        <p:nvSpPr>
          <p:cNvPr id="2" name="Rectangle 1">
            <a:extLst>
              <a:ext uri="{FF2B5EF4-FFF2-40B4-BE49-F238E27FC236}">
                <a16:creationId xmlns:a16="http://schemas.microsoft.com/office/drawing/2014/main" id="{18BCB706-371C-4F0E-A2B5-92CE3C31C0D9}"/>
              </a:ext>
            </a:extLst>
          </p:cNvPr>
          <p:cNvSpPr/>
          <p:nvPr userDrawn="1"/>
        </p:nvSpPr>
        <p:spPr>
          <a:xfrm>
            <a:off x="226828" y="204851"/>
            <a:ext cx="8249907" cy="859512"/>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Titre 1">
            <a:extLst>
              <a:ext uri="{FF2B5EF4-FFF2-40B4-BE49-F238E27FC236}">
                <a16:creationId xmlns:a16="http://schemas.microsoft.com/office/drawing/2014/main" id="{33BB52F1-FAA9-4A8F-82F1-83BFBE741966}"/>
              </a:ext>
            </a:extLst>
          </p:cNvPr>
          <p:cNvSpPr>
            <a:spLocks noGrp="1"/>
          </p:cNvSpPr>
          <p:nvPr>
            <p:ph type="title"/>
          </p:nvPr>
        </p:nvSpPr>
        <p:spPr>
          <a:xfrm>
            <a:off x="452120" y="351041"/>
            <a:ext cx="7838440" cy="722847"/>
          </a:xfrm>
          <a:prstGeom prst="rect">
            <a:avLst/>
          </a:prstGeom>
        </p:spPr>
        <p:txBody>
          <a:bodyPr/>
          <a:lstStyle>
            <a:lvl1pPr>
              <a:defRPr b="1">
                <a:solidFill>
                  <a:schemeClr val="bg1"/>
                </a:solidFill>
                <a:latin typeface="CA Slalom Extended" panose="00000505000000000000" pitchFamily="50" charset="0"/>
                <a:ea typeface="Roboto" panose="02000000000000000000" pitchFamily="2" charset="0"/>
              </a:defRPr>
            </a:lvl1pPr>
          </a:lstStyle>
          <a:p>
            <a:r>
              <a:rPr lang="fr-FR" dirty="0"/>
              <a:t>Modifiez le style du titre</a:t>
            </a:r>
          </a:p>
        </p:txBody>
      </p:sp>
    </p:spTree>
    <p:extLst>
      <p:ext uri="{BB962C8B-B14F-4D97-AF65-F5344CB8AC3E}">
        <p14:creationId xmlns:p14="http://schemas.microsoft.com/office/powerpoint/2010/main" val="2314720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re et contenu">
    <p:bg>
      <p:bgPr>
        <a:solidFill>
          <a:schemeClr val="tx2"/>
        </a:solidFill>
        <a:effectLst/>
      </p:bgPr>
    </p:bg>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838200" y="1825625"/>
            <a:ext cx="10515600" cy="3958487"/>
          </a:xfrm>
          <a:prstGeom prst="rect">
            <a:avLst/>
          </a:prstGeom>
        </p:spPr>
        <p:txBody>
          <a:bodyPr/>
          <a:lstStyle>
            <a:lvl1pPr>
              <a:defRPr>
                <a:latin typeface="Roboto" panose="02000000000000000000" pitchFamily="2" charset="0"/>
                <a:ea typeface="Roboto" panose="02000000000000000000" pitchFamily="2" charset="0"/>
              </a:defRPr>
            </a:lvl1pPr>
            <a:lvl2pPr>
              <a:defRPr>
                <a:latin typeface="Roboto" panose="02000000000000000000" pitchFamily="2" charset="0"/>
                <a:ea typeface="Roboto" panose="02000000000000000000" pitchFamily="2" charset="0"/>
              </a:defRPr>
            </a:lvl2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226828" y="202019"/>
            <a:ext cx="11738344" cy="6443329"/>
          </a:xfrm>
          <a:prstGeom prst="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3"/>
              </a:solidFill>
            </a:endParaRP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7" name="Titre 1">
            <a:extLst>
              <a:ext uri="{FF2B5EF4-FFF2-40B4-BE49-F238E27FC236}">
                <a16:creationId xmlns:a16="http://schemas.microsoft.com/office/drawing/2014/main" id="{33BB52F1-FAA9-4A8F-82F1-83BFBE741966}"/>
              </a:ext>
            </a:extLst>
          </p:cNvPr>
          <p:cNvSpPr>
            <a:spLocks noGrp="1"/>
          </p:cNvSpPr>
          <p:nvPr>
            <p:ph type="title"/>
          </p:nvPr>
        </p:nvSpPr>
        <p:spPr>
          <a:xfrm>
            <a:off x="838200" y="353350"/>
            <a:ext cx="10515600" cy="1325563"/>
          </a:xfrm>
          <a:prstGeom prst="rect">
            <a:avLst/>
          </a:prstGeom>
        </p:spPr>
        <p:txBody>
          <a:bodyPr/>
          <a:lstStyle>
            <a:lvl1pPr>
              <a:defRPr b="1">
                <a:solidFill>
                  <a:schemeClr val="accent3"/>
                </a:solidFill>
                <a:latin typeface="CA Slalom Extended" panose="00000505000000000000" pitchFamily="50" charset="0"/>
                <a:ea typeface="Roboto" panose="02000000000000000000" pitchFamily="2" charset="0"/>
              </a:defRPr>
            </a:lvl1pPr>
          </a:lstStyle>
          <a:p>
            <a:r>
              <a:rPr lang="fr-FR" dirty="0"/>
              <a:t>Modifiez le style du titre</a:t>
            </a:r>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0184284" y="5780455"/>
            <a:ext cx="2172452" cy="1263611"/>
          </a:xfrm>
          <a:prstGeom prst="rect">
            <a:avLst/>
          </a:prstGeom>
        </p:spPr>
      </p:pic>
    </p:spTree>
    <p:extLst>
      <p:ext uri="{BB962C8B-B14F-4D97-AF65-F5344CB8AC3E}">
        <p14:creationId xmlns:p14="http://schemas.microsoft.com/office/powerpoint/2010/main" val="2777850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re et contenu">
    <p:bg>
      <p:bgPr>
        <a:solidFill>
          <a:schemeClr val="tx1"/>
        </a:solidFill>
        <a:effectLst/>
      </p:bgPr>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ABA5475E-9422-4513-A301-29856E2038F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8036" t="78" r="2952" b="-78"/>
          <a:stretch/>
        </p:blipFill>
        <p:spPr>
          <a:xfrm>
            <a:off x="-1" y="0"/>
            <a:ext cx="3820411" cy="6858000"/>
          </a:xfrm>
          <a:prstGeom prst="rect">
            <a:avLst/>
          </a:prstGeom>
        </p:spPr>
      </p:pic>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4837813" y="1825625"/>
            <a:ext cx="6678705" cy="3958487"/>
          </a:xfrm>
          <a:prstGeom prst="rect">
            <a:avLst/>
          </a:prstGeom>
        </p:spPr>
        <p:txBody>
          <a:bodyPr/>
          <a:lstStyle>
            <a:lvl1pPr>
              <a:defRPr>
                <a:solidFill>
                  <a:schemeClr val="bg1"/>
                </a:solidFill>
                <a:latin typeface="Roboto" panose="02000000000000000000" pitchFamily="2" charset="0"/>
                <a:ea typeface="Roboto" panose="02000000000000000000" pitchFamily="2" charset="0"/>
              </a:defRPr>
            </a:lvl1pPr>
            <a:lvl2pPr>
              <a:defRPr>
                <a:solidFill>
                  <a:schemeClr val="bg1"/>
                </a:solidFill>
                <a:latin typeface="Roboto" panose="02000000000000000000" pitchFamily="2" charset="0"/>
                <a:ea typeface="Roboto" panose="02000000000000000000" pitchFamily="2" charset="0"/>
              </a:defRPr>
            </a:lvl2pPr>
            <a:lvl3pPr>
              <a:defRPr>
                <a:solidFill>
                  <a:schemeClr val="bg1"/>
                </a:solidFill>
                <a:latin typeface="Roboto" panose="02000000000000000000" pitchFamily="2" charset="0"/>
                <a:ea typeface="Roboto" panose="02000000000000000000" pitchFamily="2" charset="0"/>
              </a:defRPr>
            </a:lvl3pPr>
            <a:lvl4pPr>
              <a:defRPr>
                <a:solidFill>
                  <a:schemeClr val="bg1"/>
                </a:solidFill>
                <a:latin typeface="Roboto" panose="02000000000000000000" pitchFamily="2" charset="0"/>
                <a:ea typeface="Roboto" panose="02000000000000000000" pitchFamily="2" charset="0"/>
              </a:defRPr>
            </a:lvl4pPr>
            <a:lvl5pPr>
              <a:defRPr>
                <a:solidFill>
                  <a:schemeClr val="bg1"/>
                </a:solidFill>
                <a:latin typeface="Roboto" panose="02000000000000000000" pitchFamily="2" charset="0"/>
                <a:ea typeface="Roboto" panose="02000000000000000000" pitchFamily="2" charset="0"/>
              </a:defRPr>
            </a:lvl5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3933824" y="202019"/>
            <a:ext cx="8031347" cy="644332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9667" y="5784112"/>
            <a:ext cx="2172454" cy="1263612"/>
          </a:xfrm>
          <a:prstGeom prst="rect">
            <a:avLst/>
          </a:prstGeom>
        </p:spPr>
      </p:pic>
      <p:sp>
        <p:nvSpPr>
          <p:cNvPr id="17" name="Titre 1">
            <a:extLst>
              <a:ext uri="{FF2B5EF4-FFF2-40B4-BE49-F238E27FC236}">
                <a16:creationId xmlns:a16="http://schemas.microsoft.com/office/drawing/2014/main" id="{5C628E14-89A3-45E1-AD2B-BAF6D95F21CE}"/>
              </a:ext>
            </a:extLst>
          </p:cNvPr>
          <p:cNvSpPr>
            <a:spLocks noGrp="1"/>
          </p:cNvSpPr>
          <p:nvPr>
            <p:ph type="title"/>
          </p:nvPr>
        </p:nvSpPr>
        <p:spPr>
          <a:xfrm>
            <a:off x="4837814" y="365125"/>
            <a:ext cx="6678706" cy="1325563"/>
          </a:xfrm>
          <a:prstGeom prst="rect">
            <a:avLst/>
          </a:prstGeom>
        </p:spPr>
        <p:txBody>
          <a:bodyPr/>
          <a:lstStyle>
            <a:lvl1pPr>
              <a:defRPr b="1">
                <a:solidFill>
                  <a:schemeClr val="tx2"/>
                </a:solidFill>
                <a:latin typeface="CA Slalom Extended" panose="00000505000000000000" pitchFamily="50" charset="0"/>
                <a:ea typeface="Roboto" panose="02000000000000000000" pitchFamily="2" charset="0"/>
              </a:defRPr>
            </a:lvl1pPr>
          </a:lstStyle>
          <a:p>
            <a:r>
              <a:rPr lang="fr-FR" dirty="0"/>
              <a:t>Modifiez le style du titre</a:t>
            </a:r>
          </a:p>
        </p:txBody>
      </p:sp>
    </p:spTree>
    <p:extLst>
      <p:ext uri="{BB962C8B-B14F-4D97-AF65-F5344CB8AC3E}">
        <p14:creationId xmlns:p14="http://schemas.microsoft.com/office/powerpoint/2010/main" val="2756569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re et contenu">
    <p:bg>
      <p:bgPr>
        <a:solidFill>
          <a:schemeClr val="tx1"/>
        </a:solidFill>
        <a:effectLst/>
      </p:bgPr>
    </p:bg>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D3C43050-429B-4168-986A-F33874594D36}"/>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2237" t="17777" r="42623" b="1058"/>
          <a:stretch/>
        </p:blipFill>
        <p:spPr>
          <a:xfrm>
            <a:off x="0" y="0"/>
            <a:ext cx="3776344" cy="6858000"/>
          </a:xfrm>
          <a:prstGeom prst="rect">
            <a:avLst/>
          </a:prstGeom>
        </p:spPr>
      </p:pic>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4837813" y="1825625"/>
            <a:ext cx="6678705" cy="3958487"/>
          </a:xfrm>
          <a:prstGeom prst="rect">
            <a:avLst/>
          </a:prstGeom>
        </p:spPr>
        <p:txBody>
          <a:bodyPr/>
          <a:lstStyle>
            <a:lvl1pPr>
              <a:defRPr>
                <a:solidFill>
                  <a:schemeClr val="bg1"/>
                </a:solidFill>
                <a:latin typeface="Roboto" panose="02000000000000000000" pitchFamily="2" charset="0"/>
                <a:ea typeface="Roboto" panose="02000000000000000000" pitchFamily="2" charset="0"/>
              </a:defRPr>
            </a:lvl1pPr>
            <a:lvl2pPr>
              <a:defRPr>
                <a:solidFill>
                  <a:schemeClr val="bg1"/>
                </a:solidFill>
                <a:latin typeface="Roboto" panose="02000000000000000000" pitchFamily="2" charset="0"/>
                <a:ea typeface="Roboto" panose="02000000000000000000" pitchFamily="2" charset="0"/>
              </a:defRPr>
            </a:lvl2pPr>
            <a:lvl3pPr>
              <a:defRPr>
                <a:solidFill>
                  <a:schemeClr val="bg1"/>
                </a:solidFill>
                <a:latin typeface="Roboto" panose="02000000000000000000" pitchFamily="2" charset="0"/>
                <a:ea typeface="Roboto" panose="02000000000000000000" pitchFamily="2" charset="0"/>
              </a:defRPr>
            </a:lvl3pPr>
            <a:lvl4pPr>
              <a:defRPr>
                <a:solidFill>
                  <a:schemeClr val="bg1"/>
                </a:solidFill>
                <a:latin typeface="Roboto" panose="02000000000000000000" pitchFamily="2" charset="0"/>
                <a:ea typeface="Roboto" panose="02000000000000000000" pitchFamily="2" charset="0"/>
              </a:defRPr>
            </a:lvl4pPr>
            <a:lvl5pPr>
              <a:defRPr>
                <a:solidFill>
                  <a:schemeClr val="bg1"/>
                </a:solidFill>
                <a:latin typeface="Roboto" panose="02000000000000000000" pitchFamily="2" charset="0"/>
                <a:ea typeface="Roboto" panose="02000000000000000000" pitchFamily="2" charset="0"/>
              </a:defRPr>
            </a:lvl5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3933824" y="202019"/>
            <a:ext cx="8031347" cy="644332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9667" y="5784112"/>
            <a:ext cx="2172454" cy="1263612"/>
          </a:xfrm>
          <a:prstGeom prst="rect">
            <a:avLst/>
          </a:prstGeom>
        </p:spPr>
      </p:pic>
      <p:sp>
        <p:nvSpPr>
          <p:cNvPr id="17" name="Titre 1">
            <a:extLst>
              <a:ext uri="{FF2B5EF4-FFF2-40B4-BE49-F238E27FC236}">
                <a16:creationId xmlns:a16="http://schemas.microsoft.com/office/drawing/2014/main" id="{5C628E14-89A3-45E1-AD2B-BAF6D95F21CE}"/>
              </a:ext>
            </a:extLst>
          </p:cNvPr>
          <p:cNvSpPr>
            <a:spLocks noGrp="1"/>
          </p:cNvSpPr>
          <p:nvPr>
            <p:ph type="title"/>
          </p:nvPr>
        </p:nvSpPr>
        <p:spPr>
          <a:xfrm>
            <a:off x="4837814" y="365125"/>
            <a:ext cx="6678706" cy="1325563"/>
          </a:xfrm>
          <a:prstGeom prst="rect">
            <a:avLst/>
          </a:prstGeom>
        </p:spPr>
        <p:txBody>
          <a:bodyPr/>
          <a:lstStyle>
            <a:lvl1pPr>
              <a:defRPr b="1">
                <a:solidFill>
                  <a:schemeClr val="tx2"/>
                </a:solidFill>
                <a:latin typeface="CA Slalom Extended" panose="00000505000000000000" pitchFamily="50" charset="0"/>
                <a:ea typeface="Roboto" panose="02000000000000000000" pitchFamily="2" charset="0"/>
              </a:defRPr>
            </a:lvl1pPr>
          </a:lstStyle>
          <a:p>
            <a:r>
              <a:rPr lang="fr-FR" dirty="0"/>
              <a:t>Modifiez le style du titre</a:t>
            </a:r>
          </a:p>
        </p:txBody>
      </p:sp>
    </p:spTree>
    <p:extLst>
      <p:ext uri="{BB962C8B-B14F-4D97-AF65-F5344CB8AC3E}">
        <p14:creationId xmlns:p14="http://schemas.microsoft.com/office/powerpoint/2010/main" val="2944861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re et contenu">
    <p:bg>
      <p:bgPr>
        <a:solidFill>
          <a:schemeClr val="tx1"/>
        </a:soli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637F373B-5572-4B38-9DA1-9BBA94A4AD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5452" t="-11" r="33492" b="11"/>
          <a:stretch/>
        </p:blipFill>
        <p:spPr>
          <a:xfrm>
            <a:off x="-49695" y="779"/>
            <a:ext cx="3786504" cy="6856442"/>
          </a:xfrm>
          <a:prstGeom prst="rect">
            <a:avLst/>
          </a:prstGeom>
        </p:spPr>
      </p:pic>
      <p:sp>
        <p:nvSpPr>
          <p:cNvPr id="3" name="Espace réservé du contenu 2">
            <a:extLst>
              <a:ext uri="{FF2B5EF4-FFF2-40B4-BE49-F238E27FC236}">
                <a16:creationId xmlns:a16="http://schemas.microsoft.com/office/drawing/2014/main" id="{64756995-1230-4BE4-8FC8-5BE1C81AADA4}"/>
              </a:ext>
            </a:extLst>
          </p:cNvPr>
          <p:cNvSpPr>
            <a:spLocks noGrp="1"/>
          </p:cNvSpPr>
          <p:nvPr>
            <p:ph idx="1"/>
          </p:nvPr>
        </p:nvSpPr>
        <p:spPr>
          <a:xfrm>
            <a:off x="4837813" y="1825625"/>
            <a:ext cx="6678705" cy="3958487"/>
          </a:xfrm>
          <a:prstGeom prst="rect">
            <a:avLst/>
          </a:prstGeom>
        </p:spPr>
        <p:txBody>
          <a:bodyPr/>
          <a:lstStyle>
            <a:lvl1pPr>
              <a:defRPr>
                <a:solidFill>
                  <a:schemeClr val="bg1"/>
                </a:solidFill>
                <a:latin typeface="Roboto" panose="02000000000000000000" pitchFamily="2" charset="0"/>
                <a:ea typeface="Roboto" panose="02000000000000000000" pitchFamily="2" charset="0"/>
              </a:defRPr>
            </a:lvl1pPr>
            <a:lvl2pPr>
              <a:defRPr>
                <a:solidFill>
                  <a:schemeClr val="bg1"/>
                </a:solidFill>
                <a:latin typeface="Roboto" panose="02000000000000000000" pitchFamily="2" charset="0"/>
                <a:ea typeface="Roboto" panose="02000000000000000000" pitchFamily="2" charset="0"/>
              </a:defRPr>
            </a:lvl2pPr>
            <a:lvl3pPr>
              <a:defRPr>
                <a:solidFill>
                  <a:schemeClr val="bg1"/>
                </a:solidFill>
                <a:latin typeface="Roboto" panose="02000000000000000000" pitchFamily="2" charset="0"/>
                <a:ea typeface="Roboto" panose="02000000000000000000" pitchFamily="2" charset="0"/>
              </a:defRPr>
            </a:lvl3pPr>
            <a:lvl4pPr>
              <a:defRPr>
                <a:solidFill>
                  <a:schemeClr val="bg1"/>
                </a:solidFill>
                <a:latin typeface="Roboto" panose="02000000000000000000" pitchFamily="2" charset="0"/>
                <a:ea typeface="Roboto" panose="02000000000000000000" pitchFamily="2" charset="0"/>
              </a:defRPr>
            </a:lvl4pPr>
            <a:lvl5pPr>
              <a:defRPr>
                <a:solidFill>
                  <a:schemeClr val="bg1"/>
                </a:solidFill>
                <a:latin typeface="Roboto" panose="02000000000000000000" pitchFamily="2" charset="0"/>
                <a:ea typeface="Roboto" panose="02000000000000000000" pitchFamily="2" charset="0"/>
              </a:defRPr>
            </a:lvl5pPr>
          </a:lstStyle>
          <a:p>
            <a:pPr lvl="0"/>
            <a:r>
              <a:rPr lang="fr-FR" dirty="0"/>
              <a:t>Cliquez pour modifier les styles du texte du masque</a:t>
            </a:r>
          </a:p>
          <a:p>
            <a:pPr lvl="1"/>
            <a:r>
              <a:rPr lang="fr-FR" dirty="0"/>
              <a:t>Deuxième niveau</a:t>
            </a:r>
          </a:p>
        </p:txBody>
      </p:sp>
      <p:sp>
        <p:nvSpPr>
          <p:cNvPr id="14" name="Rectangle 13">
            <a:extLst>
              <a:ext uri="{FF2B5EF4-FFF2-40B4-BE49-F238E27FC236}">
                <a16:creationId xmlns:a16="http://schemas.microsoft.com/office/drawing/2014/main" id="{6FAD3801-0874-444F-A9A2-1E19176CBD1A}"/>
              </a:ext>
            </a:extLst>
          </p:cNvPr>
          <p:cNvSpPr/>
          <p:nvPr userDrawn="1"/>
        </p:nvSpPr>
        <p:spPr>
          <a:xfrm>
            <a:off x="3933824" y="202019"/>
            <a:ext cx="8031347" cy="6443329"/>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14">
            <a:extLst>
              <a:ext uri="{FF2B5EF4-FFF2-40B4-BE49-F238E27FC236}">
                <a16:creationId xmlns:a16="http://schemas.microsoft.com/office/drawing/2014/main" id="{04DD9DB0-AE95-4185-AED7-D31E2517CC7A}"/>
              </a:ext>
            </a:extLst>
          </p:cNvPr>
          <p:cNvSpPr/>
          <p:nvPr userDrawn="1"/>
        </p:nvSpPr>
        <p:spPr>
          <a:xfrm>
            <a:off x="10462436" y="6081823"/>
            <a:ext cx="1616149" cy="65921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8" name="Image 7">
            <a:extLst>
              <a:ext uri="{FF2B5EF4-FFF2-40B4-BE49-F238E27FC236}">
                <a16:creationId xmlns:a16="http://schemas.microsoft.com/office/drawing/2014/main" id="{09CF33E6-EDFA-4045-9288-01B5352612F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89667" y="5784112"/>
            <a:ext cx="2172454" cy="1263612"/>
          </a:xfrm>
          <a:prstGeom prst="rect">
            <a:avLst/>
          </a:prstGeom>
        </p:spPr>
      </p:pic>
      <p:sp>
        <p:nvSpPr>
          <p:cNvPr id="17" name="Titre 1">
            <a:extLst>
              <a:ext uri="{FF2B5EF4-FFF2-40B4-BE49-F238E27FC236}">
                <a16:creationId xmlns:a16="http://schemas.microsoft.com/office/drawing/2014/main" id="{5C628E14-89A3-45E1-AD2B-BAF6D95F21CE}"/>
              </a:ext>
            </a:extLst>
          </p:cNvPr>
          <p:cNvSpPr>
            <a:spLocks noGrp="1"/>
          </p:cNvSpPr>
          <p:nvPr>
            <p:ph type="title"/>
          </p:nvPr>
        </p:nvSpPr>
        <p:spPr>
          <a:xfrm>
            <a:off x="4837814" y="365125"/>
            <a:ext cx="6678706" cy="1325563"/>
          </a:xfrm>
          <a:prstGeom prst="rect">
            <a:avLst/>
          </a:prstGeom>
        </p:spPr>
        <p:txBody>
          <a:bodyPr/>
          <a:lstStyle>
            <a:lvl1pPr>
              <a:defRPr b="1">
                <a:solidFill>
                  <a:schemeClr val="tx2"/>
                </a:solidFill>
                <a:latin typeface="CA Slalom Extended" panose="00000505000000000000" pitchFamily="50" charset="0"/>
                <a:ea typeface="Roboto" panose="02000000000000000000" pitchFamily="2" charset="0"/>
              </a:defRPr>
            </a:lvl1pPr>
          </a:lstStyle>
          <a:p>
            <a:r>
              <a:rPr lang="fr-FR" dirty="0"/>
              <a:t>Modifiez le style du titre</a:t>
            </a:r>
          </a:p>
        </p:txBody>
      </p:sp>
    </p:spTree>
    <p:extLst>
      <p:ext uri="{BB962C8B-B14F-4D97-AF65-F5344CB8AC3E}">
        <p14:creationId xmlns:p14="http://schemas.microsoft.com/office/powerpoint/2010/main" val="2404574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35613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60" r:id="rId4"/>
    <p:sldLayoutId id="2147483663" r:id="rId5"/>
    <p:sldLayoutId id="2147483661" r:id="rId6"/>
    <p:sldLayoutId id="2147483662" r:id="rId7"/>
    <p:sldLayoutId id="2147483664" r:id="rId8"/>
    <p:sldLayoutId id="2147483665" r:id="rId9"/>
    <p:sldLayoutId id="2147483655"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5A394875-BB59-4871-89EC-27992585647B}"/>
              </a:ext>
            </a:extLst>
          </p:cNvPr>
          <p:cNvSpPr>
            <a:spLocks noGrp="1"/>
          </p:cNvSpPr>
          <p:nvPr>
            <p:ph idx="1"/>
          </p:nvPr>
        </p:nvSpPr>
        <p:spPr>
          <a:xfrm>
            <a:off x="838200" y="2771187"/>
            <a:ext cx="10515600" cy="3101297"/>
          </a:xfrm>
        </p:spPr>
        <p:txBody>
          <a:bodyPr/>
          <a:lstStyle/>
          <a:p>
            <a:pPr marL="0" indent="0">
              <a:buNone/>
            </a:pPr>
            <a:endParaRPr lang="fr-FR" sz="4800" dirty="0"/>
          </a:p>
          <a:p>
            <a:pPr marL="0" indent="0">
              <a:buNone/>
            </a:pPr>
            <a:r>
              <a:rPr lang="fr-FR" sz="4800" dirty="0"/>
              <a:t>Projet : Morpion VGA</a:t>
            </a:r>
          </a:p>
          <a:p>
            <a:pPr marL="0" indent="0" algn="ctr">
              <a:buNone/>
            </a:pPr>
            <a:endParaRPr lang="fr-FR" sz="4800" dirty="0">
              <a:solidFill>
                <a:schemeClr val="tx2"/>
              </a:solidFill>
            </a:endParaRPr>
          </a:p>
          <a:p>
            <a:pPr marL="0" indent="0" algn="ctr">
              <a:buNone/>
            </a:pPr>
            <a:endParaRPr lang="fr-FR" sz="4800" dirty="0">
              <a:solidFill>
                <a:schemeClr val="tx2"/>
              </a:solidFill>
            </a:endParaRPr>
          </a:p>
        </p:txBody>
      </p:sp>
      <p:sp>
        <p:nvSpPr>
          <p:cNvPr id="3" name="Titre 2">
            <a:extLst>
              <a:ext uri="{FF2B5EF4-FFF2-40B4-BE49-F238E27FC236}">
                <a16:creationId xmlns:a16="http://schemas.microsoft.com/office/drawing/2014/main" id="{2B80A89C-E8B3-44BA-9D99-6127F9ADA39D}"/>
              </a:ext>
            </a:extLst>
          </p:cNvPr>
          <p:cNvSpPr>
            <a:spLocks noGrp="1"/>
          </p:cNvSpPr>
          <p:nvPr>
            <p:ph type="title"/>
          </p:nvPr>
        </p:nvSpPr>
        <p:spPr>
          <a:xfrm>
            <a:off x="838200" y="1587260"/>
            <a:ext cx="10515600" cy="948905"/>
          </a:xfrm>
        </p:spPr>
        <p:txBody>
          <a:bodyPr/>
          <a:lstStyle/>
          <a:p>
            <a:pPr algn="ctr"/>
            <a:r>
              <a:rPr lang="fr-FR" sz="5400" dirty="0">
                <a:solidFill>
                  <a:srgbClr val="0070C0"/>
                </a:solidFill>
              </a:rPr>
              <a:t>Conception de circuit numérique</a:t>
            </a:r>
          </a:p>
        </p:txBody>
      </p:sp>
      <p:sp>
        <p:nvSpPr>
          <p:cNvPr id="4" name="ZoneTexte 3">
            <a:extLst>
              <a:ext uri="{FF2B5EF4-FFF2-40B4-BE49-F238E27FC236}">
                <a16:creationId xmlns:a16="http://schemas.microsoft.com/office/drawing/2014/main" id="{0818D7CD-5409-2174-7DC6-0C65F88CFC7C}"/>
              </a:ext>
            </a:extLst>
          </p:cNvPr>
          <p:cNvSpPr txBox="1"/>
          <p:nvPr/>
        </p:nvSpPr>
        <p:spPr>
          <a:xfrm>
            <a:off x="243840" y="6177280"/>
            <a:ext cx="680720" cy="338554"/>
          </a:xfrm>
          <a:prstGeom prst="rect">
            <a:avLst/>
          </a:prstGeom>
          <a:noFill/>
        </p:spPr>
        <p:txBody>
          <a:bodyPr wrap="square" rtlCol="0">
            <a:spAutoFit/>
          </a:bodyPr>
          <a:lstStyle/>
          <a:p>
            <a:r>
              <a:rPr lang="en-GB" sz="1600" dirty="0">
                <a:solidFill>
                  <a:schemeClr val="bg1"/>
                </a:solidFill>
              </a:rPr>
              <a:t>1/5</a:t>
            </a:r>
          </a:p>
        </p:txBody>
      </p:sp>
      <p:pic>
        <p:nvPicPr>
          <p:cNvPr id="6" name="Image 5" descr="Une image contenant texte, ordinateur, Appareil électronique, Appareil de présentation&#10;&#10;Description générée automatiquement">
            <a:extLst>
              <a:ext uri="{FF2B5EF4-FFF2-40B4-BE49-F238E27FC236}">
                <a16:creationId xmlns:a16="http://schemas.microsoft.com/office/drawing/2014/main" id="{5D2CC26D-B593-03A3-C394-20038499C01E}"/>
              </a:ext>
            </a:extLst>
          </p:cNvPr>
          <p:cNvPicPr>
            <a:picLocks noChangeAspect="1"/>
          </p:cNvPicPr>
          <p:nvPr/>
        </p:nvPicPr>
        <p:blipFill>
          <a:blip r:embed="rId2">
            <a:extLst>
              <a:ext uri="{28A0092B-C50C-407E-A947-70E740481C1C}">
                <a14:useLocalDpi xmlns:a14="http://schemas.microsoft.com/office/drawing/2010/main" val="0"/>
              </a:ext>
            </a:extLst>
          </a:blip>
          <a:srcRect l="37829" t="20803" b="39120"/>
          <a:stretch/>
        </p:blipFill>
        <p:spPr>
          <a:xfrm>
            <a:off x="6949440" y="2536165"/>
            <a:ext cx="3881120" cy="3224000"/>
          </a:xfrm>
          <a:prstGeom prst="rect">
            <a:avLst/>
          </a:prstGeom>
        </p:spPr>
      </p:pic>
    </p:spTree>
    <p:extLst>
      <p:ext uri="{BB962C8B-B14F-4D97-AF65-F5344CB8AC3E}">
        <p14:creationId xmlns:p14="http://schemas.microsoft.com/office/powerpoint/2010/main" val="422315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FEDBDA-7DB8-B833-9E2B-E5A2EA5BD251}"/>
            </a:ext>
          </a:extLst>
        </p:cNvPr>
        <p:cNvGrpSpPr/>
        <p:nvPr/>
      </p:nvGrpSpPr>
      <p:grpSpPr>
        <a:xfrm>
          <a:off x="0" y="0"/>
          <a:ext cx="0" cy="0"/>
          <a:chOff x="0" y="0"/>
          <a:chExt cx="0" cy="0"/>
        </a:xfrm>
      </p:grpSpPr>
      <p:sp>
        <p:nvSpPr>
          <p:cNvPr id="2" name="Espace réservé du contenu 1">
            <a:extLst>
              <a:ext uri="{FF2B5EF4-FFF2-40B4-BE49-F238E27FC236}">
                <a16:creationId xmlns:a16="http://schemas.microsoft.com/office/drawing/2014/main" id="{FFE46725-41FB-440E-748E-5F4259CEBDA7}"/>
              </a:ext>
            </a:extLst>
          </p:cNvPr>
          <p:cNvSpPr>
            <a:spLocks noGrp="1"/>
          </p:cNvSpPr>
          <p:nvPr>
            <p:ph idx="1"/>
          </p:nvPr>
        </p:nvSpPr>
        <p:spPr>
          <a:xfrm>
            <a:off x="838200" y="1426617"/>
            <a:ext cx="10515600" cy="4608423"/>
          </a:xfrm>
        </p:spPr>
        <p:txBody>
          <a:bodyPr/>
          <a:lstStyle/>
          <a:p>
            <a:pPr>
              <a:buFont typeface="Wingdings" panose="05000000000000000000" pitchFamily="2" charset="2"/>
              <a:buChar char="Ø"/>
            </a:pPr>
            <a:r>
              <a:rPr lang="fr-FR" sz="3600" dirty="0"/>
              <a:t> Afficher une grille, des croix et des ronds</a:t>
            </a:r>
          </a:p>
          <a:p>
            <a:pPr>
              <a:buFont typeface="Wingdings" panose="05000000000000000000" pitchFamily="2" charset="2"/>
              <a:buChar char="Ø"/>
            </a:pPr>
            <a:r>
              <a:rPr lang="fr-FR" sz="3600" dirty="0"/>
              <a:t> Bouton pour réinitialiser la partie</a:t>
            </a:r>
          </a:p>
          <a:p>
            <a:pPr>
              <a:buFont typeface="Wingdings" panose="05000000000000000000" pitchFamily="2" charset="2"/>
              <a:buChar char="Ø"/>
            </a:pPr>
            <a:r>
              <a:rPr lang="fr-FR" sz="3600" dirty="0"/>
              <a:t> Pour le Jeu :</a:t>
            </a:r>
          </a:p>
          <a:p>
            <a:pPr lvl="2">
              <a:buFont typeface="Wingdings" panose="05000000000000000000" pitchFamily="2" charset="2"/>
              <a:buChar char="Ø"/>
            </a:pPr>
            <a:r>
              <a:rPr lang="fr-FR" sz="2800" dirty="0"/>
              <a:t> Détecter une fin de partie (Victoire ou match nul)</a:t>
            </a:r>
          </a:p>
          <a:p>
            <a:pPr lvl="2">
              <a:buFont typeface="Wingdings" panose="05000000000000000000" pitchFamily="2" charset="2"/>
              <a:buChar char="Ø"/>
            </a:pPr>
            <a:r>
              <a:rPr lang="fr-FR" sz="2800" dirty="0"/>
              <a:t> Choisir et soumettre le coup que </a:t>
            </a:r>
            <a:r>
              <a:rPr lang="fr-FR" sz="2800"/>
              <a:t>le joueur </a:t>
            </a:r>
            <a:r>
              <a:rPr lang="fr-FR" sz="2800" dirty="0"/>
              <a:t>veut jouer</a:t>
            </a:r>
          </a:p>
          <a:p>
            <a:pPr lvl="2">
              <a:buFont typeface="Wingdings" panose="05000000000000000000" pitchFamily="2" charset="2"/>
              <a:buChar char="Ø"/>
            </a:pPr>
            <a:r>
              <a:rPr lang="fr-FR" sz="2800" dirty="0"/>
              <a:t> Passage du tour d’un joueur à un autre</a:t>
            </a:r>
          </a:p>
          <a:p>
            <a:pPr lvl="2">
              <a:buFont typeface="Wingdings" panose="05000000000000000000" pitchFamily="2" charset="2"/>
              <a:buChar char="Ø"/>
            </a:pPr>
            <a:r>
              <a:rPr lang="fr-FR" sz="2800" dirty="0"/>
              <a:t> Interdire les coups sur une case déjà jouée</a:t>
            </a:r>
          </a:p>
          <a:p>
            <a:pPr lvl="2">
              <a:buFont typeface="Wingdings" panose="05000000000000000000" pitchFamily="2" charset="2"/>
              <a:buChar char="Ø"/>
            </a:pPr>
            <a:r>
              <a:rPr lang="fr-FR" sz="2800" dirty="0"/>
              <a:t> interdire les coups sur deux cases simultanément</a:t>
            </a:r>
          </a:p>
          <a:p>
            <a:pPr lvl="2">
              <a:buFont typeface="Wingdings" panose="05000000000000000000" pitchFamily="2" charset="2"/>
              <a:buChar char="Ø"/>
            </a:pPr>
            <a:r>
              <a:rPr lang="fr-FR" sz="2800" dirty="0"/>
              <a:t> Aucune case cochée -&gt; coup rejeté</a:t>
            </a:r>
            <a:endParaRPr lang="fr-FR" sz="3600" dirty="0">
              <a:solidFill>
                <a:schemeClr val="tx2"/>
              </a:solidFill>
            </a:endParaRPr>
          </a:p>
        </p:txBody>
      </p:sp>
      <p:sp>
        <p:nvSpPr>
          <p:cNvPr id="3" name="Titre 2">
            <a:extLst>
              <a:ext uri="{FF2B5EF4-FFF2-40B4-BE49-F238E27FC236}">
                <a16:creationId xmlns:a16="http://schemas.microsoft.com/office/drawing/2014/main" id="{1942319F-58FB-E83C-2F0F-3A25DD34057A}"/>
              </a:ext>
            </a:extLst>
          </p:cNvPr>
          <p:cNvSpPr>
            <a:spLocks noGrp="1"/>
          </p:cNvSpPr>
          <p:nvPr>
            <p:ph type="title"/>
          </p:nvPr>
        </p:nvSpPr>
        <p:spPr>
          <a:xfrm>
            <a:off x="838200" y="388188"/>
            <a:ext cx="10515600" cy="948905"/>
          </a:xfrm>
        </p:spPr>
        <p:txBody>
          <a:bodyPr/>
          <a:lstStyle/>
          <a:p>
            <a:pPr algn="ctr"/>
            <a:r>
              <a:rPr lang="fr-FR" sz="5400" dirty="0">
                <a:solidFill>
                  <a:srgbClr val="0070C0"/>
                </a:solidFill>
              </a:rPr>
              <a:t>Cahier des Charges</a:t>
            </a:r>
          </a:p>
        </p:txBody>
      </p:sp>
      <p:sp>
        <p:nvSpPr>
          <p:cNvPr id="4" name="ZoneTexte 3">
            <a:extLst>
              <a:ext uri="{FF2B5EF4-FFF2-40B4-BE49-F238E27FC236}">
                <a16:creationId xmlns:a16="http://schemas.microsoft.com/office/drawing/2014/main" id="{0A24EDEC-E05B-5FFE-AB41-6A71E5D8EE00}"/>
              </a:ext>
            </a:extLst>
          </p:cNvPr>
          <p:cNvSpPr txBox="1"/>
          <p:nvPr/>
        </p:nvSpPr>
        <p:spPr>
          <a:xfrm>
            <a:off x="243840" y="6177280"/>
            <a:ext cx="680720" cy="338554"/>
          </a:xfrm>
          <a:prstGeom prst="rect">
            <a:avLst/>
          </a:prstGeom>
          <a:noFill/>
        </p:spPr>
        <p:txBody>
          <a:bodyPr wrap="square" rtlCol="0">
            <a:spAutoFit/>
          </a:bodyPr>
          <a:lstStyle/>
          <a:p>
            <a:r>
              <a:rPr lang="en-GB" sz="1600" dirty="0">
                <a:solidFill>
                  <a:schemeClr val="bg1"/>
                </a:solidFill>
                <a:cs typeface="Biome Light" panose="020B0502040204020203" pitchFamily="34" charset="0"/>
              </a:rPr>
              <a:t>2/5</a:t>
            </a:r>
          </a:p>
        </p:txBody>
      </p:sp>
    </p:spTree>
    <p:extLst>
      <p:ext uri="{BB962C8B-B14F-4D97-AF65-F5344CB8AC3E}">
        <p14:creationId xmlns:p14="http://schemas.microsoft.com/office/powerpoint/2010/main" val="3139565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72D6F8-A95C-CB15-FDFE-61893A7623EC}"/>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3E5B3357-53D2-942D-00BE-D68DA11D1D0B}"/>
              </a:ext>
            </a:extLst>
          </p:cNvPr>
          <p:cNvSpPr>
            <a:spLocks noGrp="1"/>
          </p:cNvSpPr>
          <p:nvPr>
            <p:ph type="title"/>
          </p:nvPr>
        </p:nvSpPr>
        <p:spPr>
          <a:xfrm>
            <a:off x="838200" y="388188"/>
            <a:ext cx="10515600" cy="948905"/>
          </a:xfrm>
        </p:spPr>
        <p:txBody>
          <a:bodyPr/>
          <a:lstStyle/>
          <a:p>
            <a:pPr algn="ctr"/>
            <a:r>
              <a:rPr lang="fr-FR" sz="5400">
                <a:solidFill>
                  <a:srgbClr val="0070C0"/>
                </a:solidFill>
              </a:rPr>
              <a:t>Archictecture Globale du Morpion</a:t>
            </a:r>
            <a:endParaRPr lang="fr-FR" sz="5400" dirty="0">
              <a:solidFill>
                <a:srgbClr val="0070C0"/>
              </a:solidFill>
            </a:endParaRPr>
          </a:p>
        </p:txBody>
      </p:sp>
      <p:sp>
        <p:nvSpPr>
          <p:cNvPr id="4" name="Espace réservé du contenu 3">
            <a:extLst>
              <a:ext uri="{FF2B5EF4-FFF2-40B4-BE49-F238E27FC236}">
                <a16:creationId xmlns:a16="http://schemas.microsoft.com/office/drawing/2014/main" id="{01EAE53F-DF6B-8789-932E-1842E719585D}"/>
              </a:ext>
            </a:extLst>
          </p:cNvPr>
          <p:cNvSpPr>
            <a:spLocks noGrp="1"/>
          </p:cNvSpPr>
          <p:nvPr>
            <p:ph idx="1"/>
          </p:nvPr>
        </p:nvSpPr>
        <p:spPr/>
        <p:txBody>
          <a:bodyPr/>
          <a:lstStyle/>
          <a:p>
            <a:endParaRPr lang="en-GB"/>
          </a:p>
        </p:txBody>
      </p:sp>
      <p:pic>
        <p:nvPicPr>
          <p:cNvPr id="5" name="Image 4" descr="Une image contenant texte, capture d’écran, diagramme, logiciel&#10;&#10;Description générée automatiquement">
            <a:extLst>
              <a:ext uri="{FF2B5EF4-FFF2-40B4-BE49-F238E27FC236}">
                <a16:creationId xmlns:a16="http://schemas.microsoft.com/office/drawing/2014/main" id="{8E9BC0C5-4E7D-622A-9764-54CCFE2BAA71}"/>
              </a:ext>
            </a:extLst>
          </p:cNvPr>
          <p:cNvPicPr>
            <a:picLocks noChangeAspect="1"/>
          </p:cNvPicPr>
          <p:nvPr/>
        </p:nvPicPr>
        <p:blipFill rotWithShape="1">
          <a:blip r:embed="rId2">
            <a:extLst>
              <a:ext uri="{28A0092B-C50C-407E-A947-70E740481C1C}">
                <a14:useLocalDpi xmlns:a14="http://schemas.microsoft.com/office/drawing/2010/main" val="0"/>
              </a:ext>
            </a:extLst>
          </a:blip>
          <a:srcRect l="735" t="29733" r="620" b="26734"/>
          <a:stretch/>
        </p:blipFill>
        <p:spPr bwMode="auto">
          <a:xfrm>
            <a:off x="236220" y="1337093"/>
            <a:ext cx="11723370" cy="4736047"/>
          </a:xfrm>
          <a:prstGeom prst="rect">
            <a:avLst/>
          </a:prstGeom>
          <a:noFill/>
          <a:ln>
            <a:noFill/>
          </a:ln>
          <a:extLst>
            <a:ext uri="{53640926-AAD7-44D8-BBD7-CCE9431645EC}">
              <a14:shadowObscured xmlns:a14="http://schemas.microsoft.com/office/drawing/2010/main"/>
            </a:ext>
          </a:extLst>
        </p:spPr>
      </p:pic>
      <p:sp>
        <p:nvSpPr>
          <p:cNvPr id="6" name="ZoneTexte 5">
            <a:extLst>
              <a:ext uri="{FF2B5EF4-FFF2-40B4-BE49-F238E27FC236}">
                <a16:creationId xmlns:a16="http://schemas.microsoft.com/office/drawing/2014/main" id="{582D716A-1912-60D5-7BF7-FD9B8972C333}"/>
              </a:ext>
            </a:extLst>
          </p:cNvPr>
          <p:cNvSpPr txBox="1"/>
          <p:nvPr/>
        </p:nvSpPr>
        <p:spPr>
          <a:xfrm>
            <a:off x="243840" y="6177280"/>
            <a:ext cx="680720" cy="338554"/>
          </a:xfrm>
          <a:prstGeom prst="rect">
            <a:avLst/>
          </a:prstGeom>
          <a:noFill/>
        </p:spPr>
        <p:txBody>
          <a:bodyPr wrap="square" rtlCol="0">
            <a:spAutoFit/>
          </a:bodyPr>
          <a:lstStyle/>
          <a:p>
            <a:r>
              <a:rPr lang="en-GB" sz="1600" dirty="0">
                <a:solidFill>
                  <a:schemeClr val="bg1"/>
                </a:solidFill>
              </a:rPr>
              <a:t>3/5</a:t>
            </a:r>
          </a:p>
        </p:txBody>
      </p:sp>
    </p:spTree>
    <p:extLst>
      <p:ext uri="{BB962C8B-B14F-4D97-AF65-F5344CB8AC3E}">
        <p14:creationId xmlns:p14="http://schemas.microsoft.com/office/powerpoint/2010/main" val="37310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14E161-5E0D-40D1-82CF-7B533C980236}"/>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22530B88-65A7-C9CD-AD7C-55D4B7D88CC0}"/>
              </a:ext>
            </a:extLst>
          </p:cNvPr>
          <p:cNvSpPr>
            <a:spLocks noGrp="1"/>
          </p:cNvSpPr>
          <p:nvPr>
            <p:ph type="title"/>
          </p:nvPr>
        </p:nvSpPr>
        <p:spPr>
          <a:xfrm>
            <a:off x="452120" y="213361"/>
            <a:ext cx="8011160" cy="1107440"/>
          </a:xfrm>
        </p:spPr>
        <p:txBody>
          <a:bodyPr>
            <a:normAutofit/>
          </a:bodyPr>
          <a:lstStyle/>
          <a:p>
            <a:r>
              <a:rPr lang="fr-FR" sz="6000" dirty="0">
                <a:solidFill>
                  <a:srgbClr val="0070C0"/>
                </a:solidFill>
              </a:rPr>
              <a:t>Machine à état (Mealy)</a:t>
            </a:r>
          </a:p>
        </p:txBody>
      </p:sp>
      <p:sp>
        <p:nvSpPr>
          <p:cNvPr id="6" name="ZoneTexte 5">
            <a:extLst>
              <a:ext uri="{FF2B5EF4-FFF2-40B4-BE49-F238E27FC236}">
                <a16:creationId xmlns:a16="http://schemas.microsoft.com/office/drawing/2014/main" id="{1C0DD5E3-F36E-1474-D2ED-459E09B4E003}"/>
              </a:ext>
            </a:extLst>
          </p:cNvPr>
          <p:cNvSpPr txBox="1"/>
          <p:nvPr/>
        </p:nvSpPr>
        <p:spPr>
          <a:xfrm>
            <a:off x="243840" y="6177280"/>
            <a:ext cx="680720" cy="338554"/>
          </a:xfrm>
          <a:prstGeom prst="rect">
            <a:avLst/>
          </a:prstGeom>
          <a:noFill/>
        </p:spPr>
        <p:txBody>
          <a:bodyPr wrap="square" rtlCol="0">
            <a:spAutoFit/>
          </a:bodyPr>
          <a:lstStyle/>
          <a:p>
            <a:r>
              <a:rPr lang="en-GB" sz="1600" dirty="0"/>
              <a:t>4/5</a:t>
            </a:r>
          </a:p>
        </p:txBody>
      </p:sp>
      <p:pic>
        <p:nvPicPr>
          <p:cNvPr id="8" name="Image 7">
            <a:extLst>
              <a:ext uri="{FF2B5EF4-FFF2-40B4-BE49-F238E27FC236}">
                <a16:creationId xmlns:a16="http://schemas.microsoft.com/office/drawing/2014/main" id="{8A336349-E17F-D964-E6B6-664CDC4620E0}"/>
              </a:ext>
            </a:extLst>
          </p:cNvPr>
          <p:cNvPicPr>
            <a:picLocks noChangeAspect="1"/>
          </p:cNvPicPr>
          <p:nvPr/>
        </p:nvPicPr>
        <p:blipFill>
          <a:blip r:embed="rId2"/>
          <a:srcRect l="226" t="371" r="5415"/>
          <a:stretch/>
        </p:blipFill>
        <p:spPr>
          <a:xfrm>
            <a:off x="1466850" y="1079317"/>
            <a:ext cx="8772705" cy="5533331"/>
          </a:xfrm>
          <a:prstGeom prst="rect">
            <a:avLst/>
          </a:prstGeom>
        </p:spPr>
      </p:pic>
    </p:spTree>
    <p:extLst>
      <p:ext uri="{BB962C8B-B14F-4D97-AF65-F5344CB8AC3E}">
        <p14:creationId xmlns:p14="http://schemas.microsoft.com/office/powerpoint/2010/main" val="1257890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F82AE-CFE7-AE87-3B87-69FD8B6430A1}"/>
            </a:ext>
          </a:extLst>
        </p:cNvPr>
        <p:cNvGrpSpPr/>
        <p:nvPr/>
      </p:nvGrpSpPr>
      <p:grpSpPr>
        <a:xfrm>
          <a:off x="0" y="0"/>
          <a:ext cx="0" cy="0"/>
          <a:chOff x="0" y="0"/>
          <a:chExt cx="0" cy="0"/>
        </a:xfrm>
      </p:grpSpPr>
      <p:sp>
        <p:nvSpPr>
          <p:cNvPr id="3" name="Titre 2">
            <a:extLst>
              <a:ext uri="{FF2B5EF4-FFF2-40B4-BE49-F238E27FC236}">
                <a16:creationId xmlns:a16="http://schemas.microsoft.com/office/drawing/2014/main" id="{E05C26AC-1961-7080-476F-847CE7F66659}"/>
              </a:ext>
            </a:extLst>
          </p:cNvPr>
          <p:cNvSpPr>
            <a:spLocks noGrp="1"/>
          </p:cNvSpPr>
          <p:nvPr>
            <p:ph type="title"/>
          </p:nvPr>
        </p:nvSpPr>
        <p:spPr>
          <a:xfrm>
            <a:off x="838200" y="1351280"/>
            <a:ext cx="10515600" cy="4663440"/>
          </a:xfrm>
        </p:spPr>
        <p:txBody>
          <a:bodyPr/>
          <a:lstStyle/>
          <a:p>
            <a:pPr algn="ctr"/>
            <a:br>
              <a:rPr lang="fr-FR" sz="9600" dirty="0">
                <a:solidFill>
                  <a:srgbClr val="0070C0"/>
                </a:solidFill>
              </a:rPr>
            </a:br>
            <a:r>
              <a:rPr lang="fr-FR" sz="9600" dirty="0">
                <a:solidFill>
                  <a:srgbClr val="0070C0"/>
                </a:solidFill>
              </a:rPr>
              <a:t>Conclusion </a:t>
            </a:r>
            <a:endParaRPr lang="fr-FR" sz="5400" dirty="0">
              <a:solidFill>
                <a:srgbClr val="0070C0"/>
              </a:solidFill>
            </a:endParaRPr>
          </a:p>
        </p:txBody>
      </p:sp>
      <p:sp>
        <p:nvSpPr>
          <p:cNvPr id="6" name="ZoneTexte 5">
            <a:extLst>
              <a:ext uri="{FF2B5EF4-FFF2-40B4-BE49-F238E27FC236}">
                <a16:creationId xmlns:a16="http://schemas.microsoft.com/office/drawing/2014/main" id="{7DDAB8EE-E1DE-A82F-C59C-3C6C3D9201F0}"/>
              </a:ext>
            </a:extLst>
          </p:cNvPr>
          <p:cNvSpPr txBox="1"/>
          <p:nvPr/>
        </p:nvSpPr>
        <p:spPr>
          <a:xfrm>
            <a:off x="243840" y="6177280"/>
            <a:ext cx="680720" cy="338554"/>
          </a:xfrm>
          <a:prstGeom prst="rect">
            <a:avLst/>
          </a:prstGeom>
          <a:noFill/>
        </p:spPr>
        <p:txBody>
          <a:bodyPr wrap="square" rtlCol="0">
            <a:spAutoFit/>
          </a:bodyPr>
          <a:lstStyle/>
          <a:p>
            <a:r>
              <a:rPr lang="en-GB" sz="1600" dirty="0">
                <a:solidFill>
                  <a:schemeClr val="bg1"/>
                </a:solidFill>
              </a:rPr>
              <a:t>5/5</a:t>
            </a:r>
          </a:p>
        </p:txBody>
      </p:sp>
    </p:spTree>
    <p:extLst>
      <p:ext uri="{BB962C8B-B14F-4D97-AF65-F5344CB8AC3E}">
        <p14:creationId xmlns:p14="http://schemas.microsoft.com/office/powerpoint/2010/main" val="1115371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DD8AF-8702-5CAE-06E3-C666E914146F}"/>
            </a:ext>
          </a:extLst>
        </p:cNvPr>
        <p:cNvGrpSpPr/>
        <p:nvPr/>
      </p:nvGrpSpPr>
      <p:grpSpPr>
        <a:xfrm>
          <a:off x="0" y="0"/>
          <a:ext cx="0" cy="0"/>
          <a:chOff x="0" y="0"/>
          <a:chExt cx="0" cy="0"/>
        </a:xfrm>
      </p:grpSpPr>
      <p:sp>
        <p:nvSpPr>
          <p:cNvPr id="6" name="ZoneTexte 5">
            <a:extLst>
              <a:ext uri="{FF2B5EF4-FFF2-40B4-BE49-F238E27FC236}">
                <a16:creationId xmlns:a16="http://schemas.microsoft.com/office/drawing/2014/main" id="{D272E269-E5A8-2A5F-ACB2-C6B74B8FDE29}"/>
              </a:ext>
            </a:extLst>
          </p:cNvPr>
          <p:cNvSpPr txBox="1"/>
          <p:nvPr/>
        </p:nvSpPr>
        <p:spPr>
          <a:xfrm>
            <a:off x="243840" y="6177280"/>
            <a:ext cx="680720" cy="338554"/>
          </a:xfrm>
          <a:prstGeom prst="rect">
            <a:avLst/>
          </a:prstGeom>
          <a:noFill/>
        </p:spPr>
        <p:txBody>
          <a:bodyPr wrap="square" rtlCol="0">
            <a:spAutoFit/>
          </a:bodyPr>
          <a:lstStyle/>
          <a:p>
            <a:r>
              <a:rPr lang="en-GB" sz="1600" dirty="0">
                <a:solidFill>
                  <a:schemeClr val="bg1"/>
                </a:solidFill>
              </a:rPr>
              <a:t>5/5</a:t>
            </a:r>
          </a:p>
        </p:txBody>
      </p:sp>
      <p:pic>
        <p:nvPicPr>
          <p:cNvPr id="5" name="video_test_projet">
            <a:hlinkClick r:id="" action="ppaction://media"/>
            <a:extLst>
              <a:ext uri="{FF2B5EF4-FFF2-40B4-BE49-F238E27FC236}">
                <a16:creationId xmlns:a16="http://schemas.microsoft.com/office/drawing/2014/main" id="{FF4E908C-09EA-BA1E-5DC8-A6D0292E240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67200" y="198437"/>
            <a:ext cx="3657600" cy="6461125"/>
          </a:xfrm>
          <a:prstGeom prst="rect">
            <a:avLst/>
          </a:prstGeom>
        </p:spPr>
      </p:pic>
    </p:spTree>
    <p:extLst>
      <p:ext uri="{BB962C8B-B14F-4D97-AF65-F5344CB8AC3E}">
        <p14:creationId xmlns:p14="http://schemas.microsoft.com/office/powerpoint/2010/main" val="2077826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4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Thème Office">
  <a:themeElements>
    <a:clrScheme name="Thème ESEO">
      <a:dk1>
        <a:srgbClr val="1B1336"/>
      </a:dk1>
      <a:lt1>
        <a:sysClr val="window" lastClr="FFFFFF"/>
      </a:lt1>
      <a:dk2>
        <a:srgbClr val="32AEFF"/>
      </a:dk2>
      <a:lt2>
        <a:srgbClr val="FFFFFF"/>
      </a:lt2>
      <a:accent1>
        <a:srgbClr val="EE4836"/>
      </a:accent1>
      <a:accent2>
        <a:srgbClr val="FFFFFF"/>
      </a:accent2>
      <a:accent3>
        <a:srgbClr val="1B1336"/>
      </a:accent3>
      <a:accent4>
        <a:srgbClr val="FFFFFF"/>
      </a:accent4>
      <a:accent5>
        <a:srgbClr val="FFFFFF"/>
      </a:accent5>
      <a:accent6>
        <a:srgbClr val="FFFFFF"/>
      </a:accent6>
      <a:hlink>
        <a:srgbClr val="FFFFFF"/>
      </a:hlink>
      <a:folHlink>
        <a:srgbClr val="FFFFF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3C228D6214FC7478C60E15F054B9018" ma:contentTypeVersion="21" ma:contentTypeDescription="Crée un document." ma:contentTypeScope="" ma:versionID="74b8aa38a5d240239531bdcf523491c1">
  <xsd:schema xmlns:xsd="http://www.w3.org/2001/XMLSchema" xmlns:xs="http://www.w3.org/2001/XMLSchema" xmlns:p="http://schemas.microsoft.com/office/2006/metadata/properties" xmlns:ns1="http://schemas.microsoft.com/sharepoint/v3" xmlns:ns2="b672974c-777a-40fa-bc88-5a83049e2726" xmlns:ns3="a07dc7b6-73cc-407a-8322-dd07018fead3" targetNamespace="http://schemas.microsoft.com/office/2006/metadata/properties" ma:root="true" ma:fieldsID="473b17dd0b09185eaa79f2df48fbf688" ns1:_="" ns2:_="" ns3:_="">
    <xsd:import namespace="http://schemas.microsoft.com/sharepoint/v3"/>
    <xsd:import namespace="b672974c-777a-40fa-bc88-5a83049e2726"/>
    <xsd:import namespace="a07dc7b6-73cc-407a-8322-dd07018fead3"/>
    <xsd:element name="properties">
      <xsd:complexType>
        <xsd:sequence>
          <xsd:element name="documentManagement">
            <xsd:complexType>
              <xsd:all>
                <xsd:element ref="ns1:PublishingStartDate" minOccurs="0"/>
                <xsd:element ref="ns1:PublishingExpirationDate" minOccurs="0"/>
                <xsd:element ref="ns2:Cat_x00e9_gorie"/>
                <xsd:element ref="ns2:DossierEtu" minOccurs="0"/>
                <xsd:element ref="ns2:EtudiantAssocie" minOccurs="0"/>
                <xsd:element ref="ns2:FichierPerso" minOccurs="0"/>
                <xsd:element ref="ns2:Promo" minOccurs="0"/>
                <xsd:element ref="ns3:SharedWithUsers" minOccurs="0"/>
                <xsd:element ref="ns3:SharedWithDetails" minOccurs="0"/>
                <xsd:element ref="ns2:MediaServiceMetadata" minOccurs="0"/>
                <xsd:element ref="ns2:MediaServiceFastMetadata" minOccurs="0"/>
                <xsd:element ref="ns2:MediaServiceAutoTags" minOccurs="0"/>
                <xsd:element ref="ns2:MediaServiceDateTaken" minOccurs="0"/>
                <xsd:element ref="ns2:MediaServiceOCR" minOccurs="0"/>
                <xsd:element ref="ns2:MediaServiceGenerationTime" minOccurs="0"/>
                <xsd:element ref="ns2:MediaServiceEventHashCode" minOccurs="0"/>
                <xsd:element ref="ns2:lcf76f155ced4ddcb4097134ff3c332f" minOccurs="0"/>
                <xsd:element ref="ns3:TaxCatchAll" minOccurs="0"/>
                <xsd:element ref="ns2:MediaLengthInSecond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Date de début de planification" ma:description="La colonne de site Date de début de planification est créée par la fonctionnalité de publication. Elle permet de spécifier les date et heure auxquelles cette page apparaîtra la première fois aux visiteurs du site." ma:hidden="true" ma:internalName="PublishingStartDate">
      <xsd:simpleType>
        <xsd:restriction base="dms:Unknown"/>
      </xsd:simpleType>
    </xsd:element>
    <xsd:element name="PublishingExpirationDate" ma:index="9" nillable="true" ma:displayName="Date de fin de planification" ma:description="La colonne de site Date de fin de planification est créée par la fonctionnalité de publication. Elle permet de spécifier les date et heure auxquelles cette page n'apparaîtra plus aux visiteurs du site."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672974c-777a-40fa-bc88-5a83049e2726" elementFormDefault="qualified">
    <xsd:import namespace="http://schemas.microsoft.com/office/2006/documentManagement/types"/>
    <xsd:import namespace="http://schemas.microsoft.com/office/infopath/2007/PartnerControls"/>
    <xsd:element name="Cat_x00e9_gorie" ma:index="10" ma:displayName="Catégorie" ma:default="Présentation option" ma:format="Dropdown" ma:indexed="true" ma:internalName="Cat_x00e9_gorie">
      <xsd:simpleType>
        <xsd:restriction base="dms:Choice">
          <xsd:enumeration value="Présentation option"/>
          <xsd:enumeration value="Livret pédagogique"/>
          <xsd:enumeration value="Certificat de scolarité"/>
          <xsd:enumeration value="Règlement"/>
          <xsd:enumeration value="Diplôme du bachelor"/>
          <xsd:enumeration value="Vie associative"/>
          <xsd:enumeration value="Calendrier"/>
          <xsd:enumeration value="Jury"/>
          <xsd:enumeration value="Attestation de stage"/>
          <xsd:enumeration value="Convention de stage"/>
          <xsd:enumeration value="Engagement financier"/>
          <xsd:enumeration value="Apprentissage"/>
          <xsd:enumeration value="Communication ESEO"/>
          <xsd:enumeration value="Fiche absence pour entretien de stage"/>
          <xsd:enumeration value="Attestation de séjour à Shanghai"/>
          <xsd:enumeration value="Bulletin de notes"/>
          <xsd:enumeration value="Certification"/>
          <xsd:enumeration value="Attestation de séjour"/>
          <xsd:enumeration value="Rattrapage"/>
          <xsd:enumeration value="Attestation"/>
          <xsd:enumeration value="Courrier"/>
          <xsd:enumeration value="Facture"/>
          <xsd:enumeration value="Aménagements"/>
        </xsd:restriction>
      </xsd:simpleType>
    </xsd:element>
    <xsd:element name="DossierEtu" ma:index="11" nillable="true" ma:displayName="DossierEtu" ma:default="0" ma:indexed="true" ma:internalName="DossierEtu">
      <xsd:simpleType>
        <xsd:restriction base="dms:Boolean"/>
      </xsd:simpleType>
    </xsd:element>
    <xsd:element name="EtudiantAssocie" ma:index="12" nillable="true" ma:displayName="EtudiantAssocie" ma:list="UserInfo" ma:SharePointGroup="0" ma:internalName="EtudiantAssoci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ichierPerso" ma:index="13" nillable="true" ma:displayName="FichierPerso" ma:default="0" ma:indexed="true" ma:internalName="FichierPerso">
      <xsd:simpleType>
        <xsd:restriction base="dms:Boolean"/>
      </xsd:simpleType>
    </xsd:element>
    <xsd:element name="Promo" ma:index="14" nillable="true" ma:displayName="Promo" ma:internalName="Promo">
      <xsd:simpleType>
        <xsd:restriction base="dms:Text">
          <xsd:maxLength value="255"/>
        </xsd:restriction>
      </xsd:simpleType>
    </xsd:element>
    <xsd:element name="MediaServiceMetadata" ma:index="17" nillable="true" ma:displayName="MediaServiceMetadata" ma:hidden="true" ma:internalName="MediaServiceMetadata" ma:readOnly="true">
      <xsd:simpleType>
        <xsd:restriction base="dms:Note"/>
      </xsd:simpleType>
    </xsd:element>
    <xsd:element name="MediaServiceFastMetadata" ma:index="18" nillable="true" ma:displayName="MediaServiceFastMetadata" ma:hidden="true" ma:internalName="MediaServiceFastMetadata" ma:readOnly="true">
      <xsd:simpleType>
        <xsd:restriction base="dms:Note"/>
      </xsd:simpleType>
    </xsd:element>
    <xsd:element name="MediaServiceAutoTags" ma:index="19" nillable="true" ma:displayName="MediaServiceAutoTags" ma:internalName="MediaServiceAutoTags" ma:readOnly="true">
      <xsd:simpleType>
        <xsd:restriction base="dms:Text"/>
      </xsd:simpleType>
    </xsd:element>
    <xsd:element name="MediaServiceDateTaken" ma:index="20" nillable="true" ma:displayName="MediaServiceDateTaken" ma:hidden="true" ma:internalName="MediaServiceDateTaken" ma:readOnly="true">
      <xsd:simpleType>
        <xsd:restriction base="dms:Text"/>
      </xsd:simpleType>
    </xsd:element>
    <xsd:element name="MediaServiceOCR" ma:index="21" nillable="true" ma:displayName="Extracted Text" ma:internalName="MediaServiceOCR" ma:readOnly="true">
      <xsd:simpleType>
        <xsd:restriction base="dms:Note">
          <xsd:maxLength value="255"/>
        </xsd:restriction>
      </xsd:simpleType>
    </xsd:element>
    <xsd:element name="MediaServiceGenerationTime" ma:index="22" nillable="true" ma:displayName="MediaServiceGenerationTime" ma:hidden="true" ma:internalName="MediaServiceGenerationTime" ma:readOnly="true">
      <xsd:simpleType>
        <xsd:restriction base="dms:Text"/>
      </xsd:simpleType>
    </xsd:element>
    <xsd:element name="MediaServiceEventHashCode" ma:index="23" nillable="true" ma:displayName="MediaServiceEventHashCode" ma:hidden="true" ma:internalName="MediaServiceEventHashCode" ma:readOnly="true">
      <xsd:simpleType>
        <xsd:restriction base="dms:Text"/>
      </xsd:simpleType>
    </xsd:element>
    <xsd:element name="lcf76f155ced4ddcb4097134ff3c332f" ma:index="25" nillable="true" ma:taxonomy="true" ma:internalName="lcf76f155ced4ddcb4097134ff3c332f" ma:taxonomyFieldName="MediaServiceImageTags" ma:displayName="Balises d’images" ma:readOnly="false" ma:fieldId="{5cf76f15-5ced-4ddc-b409-7134ff3c332f}" ma:taxonomyMulti="true" ma:sspId="8f732c81-95a4-48bc-80ce-4191da6994ba" ma:termSetId="09814cd3-568e-fe90-9814-8d621ff8fb84" ma:anchorId="fba54fb3-c3e1-fe81-a776-ca4b69148c4d" ma:open="true" ma:isKeyword="false">
      <xsd:complexType>
        <xsd:sequence>
          <xsd:element ref="pc:Terms" minOccurs="0" maxOccurs="1"/>
        </xsd:sequence>
      </xsd:complexType>
    </xsd:element>
    <xsd:element name="MediaLengthInSeconds" ma:index="27" nillable="true" ma:displayName="MediaLengthInSeconds" ma:hidden="true" ma:internalName="MediaLengthInSeconds" ma:readOnly="true">
      <xsd:simpleType>
        <xsd:restriction base="dms:Unknown"/>
      </xsd:simpleType>
    </xsd:element>
    <xsd:element name="MediaServiceObjectDetectorVersions" ma:index="28"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07dc7b6-73cc-407a-8322-dd07018fead3" elementFormDefault="qualified">
    <xsd:import namespace="http://schemas.microsoft.com/office/2006/documentManagement/types"/>
    <xsd:import namespace="http://schemas.microsoft.com/office/infopath/2007/PartnerControls"/>
    <xsd:element name="SharedWithUsers" ma:index="15"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Partagé avec détails" ma:internalName="SharedWithDetails" ma:readOnly="true">
      <xsd:simpleType>
        <xsd:restriction base="dms:Note">
          <xsd:maxLength value="255"/>
        </xsd:restriction>
      </xsd:simpleType>
    </xsd:element>
    <xsd:element name="TaxCatchAll" ma:index="26" nillable="true" ma:displayName="Taxonomy Catch All Column" ma:hidden="true" ma:list="{d89f5741-78cf-4fc1-9235-4e0995db34b5}" ma:internalName="TaxCatchAll" ma:showField="CatchAllData" ma:web="a07dc7b6-73cc-407a-8322-dd07018fead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a07dc7b6-73cc-407a-8322-dd07018fead3" xsi:nil="true"/>
    <lcf76f155ced4ddcb4097134ff3c332f xmlns="b672974c-777a-40fa-bc88-5a83049e2726">
      <Terms xmlns="http://schemas.microsoft.com/office/infopath/2007/PartnerControls"/>
    </lcf76f155ced4ddcb4097134ff3c332f>
    <Cat_x00e9_gorie xmlns="b672974c-777a-40fa-bc88-5a83049e2726">Communication ESEO</Cat_x00e9_gorie>
    <FichierPerso xmlns="b672974c-777a-40fa-bc88-5a83049e2726">false</FichierPerso>
    <PublishingExpirationDate xmlns="http://schemas.microsoft.com/sharepoint/v3" xsi:nil="true"/>
    <DossierEtu xmlns="b672974c-777a-40fa-bc88-5a83049e2726">false</DossierEtu>
    <PublishingStartDate xmlns="http://schemas.microsoft.com/sharepoint/v3" xsi:nil="true"/>
    <Promo xmlns="b672974c-777a-40fa-bc88-5a83049e2726" xsi:nil="true"/>
    <EtudiantAssocie xmlns="b672974c-777a-40fa-bc88-5a83049e2726">
      <UserInfo>
        <DisplayName/>
        <AccountId xsi:nil="true"/>
        <AccountType/>
      </UserInfo>
    </EtudiantAssocie>
  </documentManagement>
</p:properties>
</file>

<file path=customXml/itemProps1.xml><?xml version="1.0" encoding="utf-8"?>
<ds:datastoreItem xmlns:ds="http://schemas.openxmlformats.org/officeDocument/2006/customXml" ds:itemID="{B67E9772-6542-463F-99AF-60B1ACA275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672974c-777a-40fa-bc88-5a83049e2726"/>
    <ds:schemaRef ds:uri="a07dc7b6-73cc-407a-8322-dd07018fead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ABDCCC6-56FB-492E-8193-7C8D38C6B1A7}">
  <ds:schemaRefs>
    <ds:schemaRef ds:uri="http://schemas.microsoft.com/sharepoint/v3/contenttype/forms"/>
  </ds:schemaRefs>
</ds:datastoreItem>
</file>

<file path=customXml/itemProps3.xml><?xml version="1.0" encoding="utf-8"?>
<ds:datastoreItem xmlns:ds="http://schemas.openxmlformats.org/officeDocument/2006/customXml" ds:itemID="{212D6647-4EC9-4FDC-A1B5-DF49D0331B29}">
  <ds:schemaRefs>
    <ds:schemaRef ds:uri="http://schemas.openxmlformats.org/package/2006/metadata/core-properties"/>
    <ds:schemaRef ds:uri="http://schemas.microsoft.com/office/infopath/2007/PartnerControls"/>
    <ds:schemaRef ds:uri="http://purl.org/dc/dcmitype/"/>
    <ds:schemaRef ds:uri="http://schemas.microsoft.com/office/2006/documentManagement/types"/>
    <ds:schemaRef ds:uri="http://purl.org/dc/terms/"/>
    <ds:schemaRef ds:uri="http://www.w3.org/XML/1998/namespace"/>
    <ds:schemaRef ds:uri="a07dc7b6-73cc-407a-8322-dd07018fead3"/>
    <ds:schemaRef ds:uri="http://purl.org/dc/elements/1.1/"/>
    <ds:schemaRef ds:uri="b672974c-777a-40fa-bc88-5a83049e2726"/>
    <ds:schemaRef ds:uri="http://schemas.microsoft.com/sharepoint/v3"/>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0</TotalTime>
  <Words>106</Words>
  <Application>Microsoft Office PowerPoint</Application>
  <PresentationFormat>Grand écran</PresentationFormat>
  <Paragraphs>22</Paragraphs>
  <Slides>6</Slides>
  <Notes>0</Notes>
  <HiddenSlides>0</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6</vt:i4>
      </vt:variant>
    </vt:vector>
  </HeadingPairs>
  <TitlesOfParts>
    <vt:vector size="14" baseType="lpstr">
      <vt:lpstr>Aptos</vt:lpstr>
      <vt:lpstr>Arial</vt:lpstr>
      <vt:lpstr>Biome Light</vt:lpstr>
      <vt:lpstr>CA Slalom Extended</vt:lpstr>
      <vt:lpstr>Calibri</vt:lpstr>
      <vt:lpstr>Roboto</vt:lpstr>
      <vt:lpstr>Wingdings</vt:lpstr>
      <vt:lpstr>Thème Office</vt:lpstr>
      <vt:lpstr>Conception de circuit numérique</vt:lpstr>
      <vt:lpstr>Cahier des Charges</vt:lpstr>
      <vt:lpstr>Archictecture Globale du Morpion</vt:lpstr>
      <vt:lpstr>Machine à état (Mealy)</vt:lpstr>
      <vt:lpstr> Conclusion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COMPIGNE Margaux</dc:creator>
  <cp:lastModifiedBy>antoine vadot</cp:lastModifiedBy>
  <cp:revision>14</cp:revision>
  <dcterms:created xsi:type="dcterms:W3CDTF">2023-09-15T07:22:35Z</dcterms:created>
  <dcterms:modified xsi:type="dcterms:W3CDTF">2025-01-15T13:07:24Z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0x01010093C228D6214FC7478C60E15F054B9018</vt:lpwstr>
  </property>
  <property fmtid="{D5CDD505-2E9C-101B-9397-08002B2CF9AE}" pid="3" name="MediaServiceImageTags">
    <vt:lpwstr/>
  </property>
</Properties>
</file>

<file path=docProps/thumbnail.jpeg>
</file>